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
  </p:notesMasterIdLst>
  <p:handoutMasterIdLst>
    <p:handoutMasterId r:id="rId12"/>
  </p:handoutMasterIdLst>
  <p:sldIdLst>
    <p:sldId id="452" r:id="rId3"/>
    <p:sldId id="500" r:id="rId4"/>
    <p:sldId id="501" r:id="rId5"/>
    <p:sldId id="502" r:id="rId6"/>
    <p:sldId id="503" r:id="rId7"/>
    <p:sldId id="504" r:id="rId8"/>
    <p:sldId id="506" r:id="rId9"/>
    <p:sldId id="422" r:id="rId10"/>
  </p:sldIdLst>
  <p:sldSz cx="9144000" cy="5143500" type="screen16x9"/>
  <p:notesSz cx="9874250" cy="6797675"/>
  <p:defaultTextStyle>
    <a:defPPr>
      <a:defRPr lang="zh-CN"/>
    </a:defPPr>
    <a:lvl1pPr marL="0" algn="l" defTabSz="914353" rtl="0" eaLnBrk="1" latinLnBrk="0" hangingPunct="1">
      <a:defRPr sz="1900" kern="1200">
        <a:solidFill>
          <a:schemeClr val="tx1"/>
        </a:solidFill>
        <a:latin typeface="+mn-lt"/>
        <a:ea typeface="+mn-ea"/>
        <a:cs typeface="+mn-cs"/>
      </a:defRPr>
    </a:lvl1pPr>
    <a:lvl2pPr marL="457176" algn="l" defTabSz="914353" rtl="0" eaLnBrk="1" latinLnBrk="0" hangingPunct="1">
      <a:defRPr sz="1900" kern="1200">
        <a:solidFill>
          <a:schemeClr val="tx1"/>
        </a:solidFill>
        <a:latin typeface="+mn-lt"/>
        <a:ea typeface="+mn-ea"/>
        <a:cs typeface="+mn-cs"/>
      </a:defRPr>
    </a:lvl2pPr>
    <a:lvl3pPr marL="914353" algn="l" defTabSz="914353" rtl="0" eaLnBrk="1" latinLnBrk="0" hangingPunct="1">
      <a:defRPr sz="1900" kern="1200">
        <a:solidFill>
          <a:schemeClr val="tx1"/>
        </a:solidFill>
        <a:latin typeface="+mn-lt"/>
        <a:ea typeface="+mn-ea"/>
        <a:cs typeface="+mn-cs"/>
      </a:defRPr>
    </a:lvl3pPr>
    <a:lvl4pPr marL="1371528" algn="l" defTabSz="914353" rtl="0" eaLnBrk="1" latinLnBrk="0" hangingPunct="1">
      <a:defRPr sz="1900" kern="1200">
        <a:solidFill>
          <a:schemeClr val="tx1"/>
        </a:solidFill>
        <a:latin typeface="+mn-lt"/>
        <a:ea typeface="+mn-ea"/>
        <a:cs typeface="+mn-cs"/>
      </a:defRPr>
    </a:lvl4pPr>
    <a:lvl5pPr marL="1828705" algn="l" defTabSz="914353" rtl="0" eaLnBrk="1" latinLnBrk="0" hangingPunct="1">
      <a:defRPr sz="1900" kern="1200">
        <a:solidFill>
          <a:schemeClr val="tx1"/>
        </a:solidFill>
        <a:latin typeface="+mn-lt"/>
        <a:ea typeface="+mn-ea"/>
        <a:cs typeface="+mn-cs"/>
      </a:defRPr>
    </a:lvl5pPr>
    <a:lvl6pPr marL="2285881" algn="l" defTabSz="914353" rtl="0" eaLnBrk="1" latinLnBrk="0" hangingPunct="1">
      <a:defRPr sz="1900" kern="1200">
        <a:solidFill>
          <a:schemeClr val="tx1"/>
        </a:solidFill>
        <a:latin typeface="+mn-lt"/>
        <a:ea typeface="+mn-ea"/>
        <a:cs typeface="+mn-cs"/>
      </a:defRPr>
    </a:lvl6pPr>
    <a:lvl7pPr marL="2743058" algn="l" defTabSz="914353" rtl="0" eaLnBrk="1" latinLnBrk="0" hangingPunct="1">
      <a:defRPr sz="1900" kern="1200">
        <a:solidFill>
          <a:schemeClr val="tx1"/>
        </a:solidFill>
        <a:latin typeface="+mn-lt"/>
        <a:ea typeface="+mn-ea"/>
        <a:cs typeface="+mn-cs"/>
      </a:defRPr>
    </a:lvl7pPr>
    <a:lvl8pPr marL="3200233" algn="l" defTabSz="914353" rtl="0" eaLnBrk="1" latinLnBrk="0" hangingPunct="1">
      <a:defRPr sz="1900" kern="1200">
        <a:solidFill>
          <a:schemeClr val="tx1"/>
        </a:solidFill>
        <a:latin typeface="+mn-lt"/>
        <a:ea typeface="+mn-ea"/>
        <a:cs typeface="+mn-cs"/>
      </a:defRPr>
    </a:lvl8pPr>
    <a:lvl9pPr marL="3657409" algn="l" defTabSz="914353"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620" userDrawn="1">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CC9900"/>
    <a:srgbClr val="663300"/>
    <a:srgbClr val="1F497D"/>
    <a:srgbClr val="101E33"/>
    <a:srgbClr val="C0504D"/>
    <a:srgbClr val="95B256"/>
    <a:srgbClr val="8165A3"/>
    <a:srgbClr val="87AA44"/>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9" autoAdjust="0"/>
    <p:restoredTop sz="91634" autoAdjust="0"/>
  </p:normalViewPr>
  <p:slideViewPr>
    <p:cSldViewPr>
      <p:cViewPr varScale="1">
        <p:scale>
          <a:sx n="195" d="100"/>
          <a:sy n="195" d="100"/>
        </p:scale>
        <p:origin x="972" y="116"/>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77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79918" cy="34097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592027" y="0"/>
            <a:ext cx="4279918" cy="340977"/>
          </a:xfrm>
          <a:prstGeom prst="rect">
            <a:avLst/>
          </a:prstGeom>
        </p:spPr>
        <p:txBody>
          <a:bodyPr vert="horz" lIns="91440" tIns="45720" rIns="91440" bIns="45720" rtlCol="0"/>
          <a:lstStyle>
            <a:lvl1pPr algn="r">
              <a:defRPr sz="1200"/>
            </a:lvl1pPr>
          </a:lstStyle>
          <a:p>
            <a:fld id="{18304E0D-C731-4293-9B78-15AF47A387D5}" type="datetimeFigureOut">
              <a:rPr lang="zh-CN" altLang="en-US" smtClean="0"/>
              <a:t>2021/3/25</a:t>
            </a:fld>
            <a:endParaRPr lang="zh-CN" altLang="en-US"/>
          </a:p>
        </p:txBody>
      </p:sp>
      <p:sp>
        <p:nvSpPr>
          <p:cNvPr id="4" name="页脚占位符 3"/>
          <p:cNvSpPr>
            <a:spLocks noGrp="1"/>
          </p:cNvSpPr>
          <p:nvPr>
            <p:ph type="ftr" sz="quarter" idx="2"/>
          </p:nvPr>
        </p:nvSpPr>
        <p:spPr>
          <a:xfrm>
            <a:off x="0" y="6456698"/>
            <a:ext cx="4279918" cy="34097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592027" y="6456698"/>
            <a:ext cx="4279918" cy="340977"/>
          </a:xfrm>
          <a:prstGeom prst="rect">
            <a:avLst/>
          </a:prstGeom>
        </p:spPr>
        <p:txBody>
          <a:bodyPr vert="horz" lIns="91440" tIns="45720" rIns="91440" bIns="45720" rtlCol="0" anchor="b"/>
          <a:lstStyle>
            <a:lvl1pPr algn="r">
              <a:defRPr sz="1200"/>
            </a:lvl1pPr>
          </a:lstStyle>
          <a:p>
            <a:fld id="{754AA391-EF7B-4D20-8CDF-74E01FAAEA1A}" type="slidenum">
              <a:rPr lang="zh-CN" altLang="en-US" smtClean="0"/>
              <a:t>‹#›</a:t>
            </a:fld>
            <a:endParaRPr lang="zh-CN" altLang="en-US"/>
          </a:p>
        </p:txBody>
      </p:sp>
    </p:spTree>
    <p:extLst>
      <p:ext uri="{BB962C8B-B14F-4D97-AF65-F5344CB8AC3E}">
        <p14:creationId xmlns:p14="http://schemas.microsoft.com/office/powerpoint/2010/main" val="3262309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27884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5" y="0"/>
            <a:ext cx="4278841" cy="341064"/>
          </a:xfrm>
          <a:prstGeom prst="rect">
            <a:avLst/>
          </a:prstGeom>
        </p:spPr>
        <p:txBody>
          <a:bodyPr vert="horz" lIns="91440" tIns="45720" rIns="91440" bIns="45720" rtlCol="0"/>
          <a:lstStyle>
            <a:lvl1pPr algn="r">
              <a:defRPr sz="1200"/>
            </a:lvl1pPr>
          </a:lstStyle>
          <a:p>
            <a:fld id="{02A7D7D8-10E9-44B9-84AD-06141B53D128}" type="datetimeFigureOut">
              <a:rPr lang="zh-CN" altLang="en-US" smtClean="0"/>
              <a:t>2021/3/25</a:t>
            </a:fld>
            <a:endParaRPr lang="zh-CN" altLang="en-US"/>
          </a:p>
        </p:txBody>
      </p:sp>
      <p:sp>
        <p:nvSpPr>
          <p:cNvPr id="4" name="幻灯片图像占位符 3"/>
          <p:cNvSpPr>
            <a:spLocks noGrp="1" noRot="1" noChangeAspect="1"/>
          </p:cNvSpPr>
          <p:nvPr>
            <p:ph type="sldImg" idx="2"/>
          </p:nvPr>
        </p:nvSpPr>
        <p:spPr>
          <a:xfrm>
            <a:off x="2897188" y="849313"/>
            <a:ext cx="4079875" cy="22955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6"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56612"/>
            <a:ext cx="4278841"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5" y="6456612"/>
            <a:ext cx="4278841" cy="341063"/>
          </a:xfrm>
          <a:prstGeom prst="rect">
            <a:avLst/>
          </a:prstGeom>
        </p:spPr>
        <p:txBody>
          <a:bodyPr vert="horz" lIns="91440" tIns="45720" rIns="91440" bIns="45720" rtlCol="0" anchor="b"/>
          <a:lstStyle>
            <a:lvl1pPr algn="r">
              <a:defRPr sz="1200"/>
            </a:lvl1pPr>
          </a:lstStyle>
          <a:p>
            <a:fld id="{3353D0EE-8287-4834-B156-67A71CD74638}" type="slidenum">
              <a:rPr lang="zh-CN" altLang="en-US" smtClean="0"/>
              <a:t>‹#›</a:t>
            </a:fld>
            <a:endParaRPr lang="zh-CN" altLang="en-US"/>
          </a:p>
        </p:txBody>
      </p:sp>
    </p:spTree>
    <p:extLst>
      <p:ext uri="{BB962C8B-B14F-4D97-AF65-F5344CB8AC3E}">
        <p14:creationId xmlns:p14="http://schemas.microsoft.com/office/powerpoint/2010/main" val="744686926"/>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6"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28" algn="l" defTabSz="914353" rtl="0" eaLnBrk="1" latinLnBrk="0" hangingPunct="1">
      <a:defRPr sz="1200" kern="1200">
        <a:solidFill>
          <a:schemeClr val="tx1"/>
        </a:solidFill>
        <a:latin typeface="+mn-lt"/>
        <a:ea typeface="+mn-ea"/>
        <a:cs typeface="+mn-cs"/>
      </a:defRPr>
    </a:lvl4pPr>
    <a:lvl5pPr marL="1828705" algn="l" defTabSz="914353" rtl="0" eaLnBrk="1" latinLnBrk="0" hangingPunct="1">
      <a:defRPr sz="1200" kern="1200">
        <a:solidFill>
          <a:schemeClr val="tx1"/>
        </a:solidFill>
        <a:latin typeface="+mn-lt"/>
        <a:ea typeface="+mn-ea"/>
        <a:cs typeface="+mn-cs"/>
      </a:defRPr>
    </a:lvl5pPr>
    <a:lvl6pPr marL="2285881" algn="l" defTabSz="914353" rtl="0" eaLnBrk="1" latinLnBrk="0" hangingPunct="1">
      <a:defRPr sz="1200" kern="1200">
        <a:solidFill>
          <a:schemeClr val="tx1"/>
        </a:solidFill>
        <a:latin typeface="+mn-lt"/>
        <a:ea typeface="+mn-ea"/>
        <a:cs typeface="+mn-cs"/>
      </a:defRPr>
    </a:lvl6pPr>
    <a:lvl7pPr marL="2743058" algn="l" defTabSz="914353" rtl="0" eaLnBrk="1" latinLnBrk="0" hangingPunct="1">
      <a:defRPr sz="1200" kern="1200">
        <a:solidFill>
          <a:schemeClr val="tx1"/>
        </a:solidFill>
        <a:latin typeface="+mn-lt"/>
        <a:ea typeface="+mn-ea"/>
        <a:cs typeface="+mn-cs"/>
      </a:defRPr>
    </a:lvl7pPr>
    <a:lvl8pPr marL="3200233" algn="l" defTabSz="914353" rtl="0" eaLnBrk="1" latinLnBrk="0" hangingPunct="1">
      <a:defRPr sz="1200" kern="1200">
        <a:solidFill>
          <a:schemeClr val="tx1"/>
        </a:solidFill>
        <a:latin typeface="+mn-lt"/>
        <a:ea typeface="+mn-ea"/>
        <a:cs typeface="+mn-cs"/>
      </a:defRPr>
    </a:lvl8pPr>
    <a:lvl9pPr marL="3657409"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sciencedirect.com/science/article/pii/S095965262030860X#bib75" TargetMode="External"/><Relationship Id="rId13" Type="http://schemas.openxmlformats.org/officeDocument/2006/relationships/hyperlink" Target="https://www.sciencedirect.com/science/article/pii/S095965262030860X#bib41" TargetMode="External"/><Relationship Id="rId18" Type="http://schemas.openxmlformats.org/officeDocument/2006/relationships/hyperlink" Target="https://www.sciencedirect.com/science/article/pii/S095965262030860X#bib35" TargetMode="External"/><Relationship Id="rId3" Type="http://schemas.openxmlformats.org/officeDocument/2006/relationships/hyperlink" Target="https://www.sciencedirect.com/science/article/pii/S095965262030860X#bib108" TargetMode="External"/><Relationship Id="rId21" Type="http://schemas.openxmlformats.org/officeDocument/2006/relationships/hyperlink" Target="https://www.sciencedirect.com/science/article/pii/S095965262030860X#bib117" TargetMode="External"/><Relationship Id="rId7" Type="http://schemas.openxmlformats.org/officeDocument/2006/relationships/hyperlink" Target="https://www.sciencedirect.com/science/article/pii/S095965262030860X#bib70" TargetMode="External"/><Relationship Id="rId12" Type="http://schemas.openxmlformats.org/officeDocument/2006/relationships/hyperlink" Target="https://www.sciencedirect.com/science/article/pii/S095965262030860X#bib6" TargetMode="External"/><Relationship Id="rId17" Type="http://schemas.openxmlformats.org/officeDocument/2006/relationships/hyperlink" Target="https://www.sciencedirect.com/science/article/pii/S095965262030860X#bib92" TargetMode="External"/><Relationship Id="rId2" Type="http://schemas.openxmlformats.org/officeDocument/2006/relationships/slide" Target="../slides/slide7.xml"/><Relationship Id="rId16" Type="http://schemas.openxmlformats.org/officeDocument/2006/relationships/hyperlink" Target="https://www.sciencedirect.com/science/article/pii/S095965262030860X#bib59" TargetMode="External"/><Relationship Id="rId20" Type="http://schemas.openxmlformats.org/officeDocument/2006/relationships/hyperlink" Target="https://www.sciencedirect.com/science/article/pii/S095965262030860X#bib77" TargetMode="External"/><Relationship Id="rId1" Type="http://schemas.openxmlformats.org/officeDocument/2006/relationships/notesMaster" Target="../notesMasters/notesMaster1.xml"/><Relationship Id="rId6" Type="http://schemas.openxmlformats.org/officeDocument/2006/relationships/hyperlink" Target="https://www.sciencedirect.com/science/article/pii/S095965262030860X#bib68" TargetMode="External"/><Relationship Id="rId11" Type="http://schemas.openxmlformats.org/officeDocument/2006/relationships/hyperlink" Target="https://www.sciencedirect.com/science/article/pii/S095965262030860X#bib31" TargetMode="External"/><Relationship Id="rId5" Type="http://schemas.openxmlformats.org/officeDocument/2006/relationships/hyperlink" Target="https://www.sciencedirect.com/science/article/pii/S095965262030860X#bib25" TargetMode="External"/><Relationship Id="rId15" Type="http://schemas.openxmlformats.org/officeDocument/2006/relationships/hyperlink" Target="https://www.sciencedirect.com/science/article/pii/S095965262030860X#bib44" TargetMode="External"/><Relationship Id="rId10" Type="http://schemas.openxmlformats.org/officeDocument/2006/relationships/hyperlink" Target="https://www.sciencedirect.com/science/article/pii/S095965262030860X#bib26" TargetMode="External"/><Relationship Id="rId19" Type="http://schemas.openxmlformats.org/officeDocument/2006/relationships/hyperlink" Target="https://www.sciencedirect.com/science/article/pii/S095965262030860X#bib49" TargetMode="External"/><Relationship Id="rId4" Type="http://schemas.openxmlformats.org/officeDocument/2006/relationships/hyperlink" Target="https://www.sciencedirect.com/science/article/pii/S095965262030860X#bib66" TargetMode="External"/><Relationship Id="rId9" Type="http://schemas.openxmlformats.org/officeDocument/2006/relationships/hyperlink" Target="https://www.sciencedirect.com/science/article/pii/S095965262030860X#bib73" TargetMode="External"/><Relationship Id="rId14" Type="http://schemas.openxmlformats.org/officeDocument/2006/relationships/hyperlink" Target="https://www.sciencedirect.com/science/article/pii/S095965262030860X#bib9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97188" y="849313"/>
            <a:ext cx="4079875" cy="2295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53D0EE-8287-4834-B156-67A71CD74638}" type="slidenum">
              <a:rPr lang="zh-CN" altLang="en-US" smtClean="0"/>
              <a:t>1</a:t>
            </a:fld>
            <a:endParaRPr lang="zh-CN" altLang="en-US"/>
          </a:p>
        </p:txBody>
      </p:sp>
    </p:spTree>
    <p:extLst>
      <p:ext uri="{BB962C8B-B14F-4D97-AF65-F5344CB8AC3E}">
        <p14:creationId xmlns:p14="http://schemas.microsoft.com/office/powerpoint/2010/main" val="3351019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49550" y="531813"/>
            <a:ext cx="4735513" cy="2663825"/>
          </a:xfrm>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E5B60-297C-4B28-9585-FB1FD1EBEEA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068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53D0EE-8287-4834-B156-67A71CD74638}" type="slidenum">
              <a:rPr lang="zh-CN" altLang="en-US" smtClean="0"/>
              <a:t>6</a:t>
            </a:fld>
            <a:endParaRPr lang="zh-CN" altLang="en-US"/>
          </a:p>
        </p:txBody>
      </p:sp>
    </p:spTree>
    <p:extLst>
      <p:ext uri="{BB962C8B-B14F-4D97-AF65-F5344CB8AC3E}">
        <p14:creationId xmlns:p14="http://schemas.microsoft.com/office/powerpoint/2010/main" val="3299755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current literature, battery aging is mainly caused by external environmental factors and internal factors. External environmental factors refer to the location where the battery is situated and its operating environment, such as temperature (</a:t>
            </a:r>
            <a:r>
              <a:rPr lang="en-US" altLang="zh-CN" dirty="0">
                <a:hlinkClick r:id="rId3"/>
              </a:rPr>
              <a:t>Wang et al., 2018a</a:t>
            </a:r>
            <a:r>
              <a:rPr lang="en-US" altLang="zh-CN" dirty="0"/>
              <a:t>, </a:t>
            </a:r>
            <a:r>
              <a:rPr lang="en-US" altLang="zh-CN" dirty="0">
                <a:hlinkClick r:id="rId4"/>
              </a:rPr>
              <a:t>Ma et al., 2014</a:t>
            </a:r>
            <a:r>
              <a:rPr lang="en-US" altLang="zh-CN" dirty="0"/>
              <a:t>), charge and discharge rate (</a:t>
            </a:r>
            <a:r>
              <a:rPr lang="en-US" altLang="zh-CN" dirty="0">
                <a:hlinkClick r:id="rId5"/>
              </a:rPr>
              <a:t>Gao et al., 2017a</a:t>
            </a:r>
            <a:r>
              <a:rPr lang="en-US" altLang="zh-CN" dirty="0"/>
              <a:t>, </a:t>
            </a:r>
            <a:r>
              <a:rPr lang="en-US" altLang="zh-CN" dirty="0">
                <a:hlinkClick r:id="rId6"/>
              </a:rPr>
              <a:t>Maher and </a:t>
            </a:r>
            <a:r>
              <a:rPr lang="en-US" altLang="zh-CN" dirty="0" err="1">
                <a:hlinkClick r:id="rId6"/>
              </a:rPr>
              <a:t>Yazami</a:t>
            </a:r>
            <a:r>
              <a:rPr lang="en-US" altLang="zh-CN" dirty="0">
                <a:hlinkClick r:id="rId6"/>
              </a:rPr>
              <a:t>, 2013</a:t>
            </a:r>
            <a:r>
              <a:rPr lang="en-US" altLang="zh-CN" dirty="0"/>
              <a:t>), depth of discharge (DOD) (</a:t>
            </a:r>
            <a:r>
              <a:rPr lang="en-US" altLang="zh-CN" dirty="0">
                <a:hlinkClick r:id="rId7"/>
              </a:rPr>
              <a:t>Meng et al., 2016</a:t>
            </a:r>
            <a:r>
              <a:rPr lang="en-US" altLang="zh-CN" dirty="0"/>
              <a:t>, </a:t>
            </a:r>
            <a:r>
              <a:rPr lang="en-US" altLang="zh-CN" dirty="0">
                <a:hlinkClick r:id="rId8"/>
              </a:rPr>
              <a:t>Omar et al., 2014</a:t>
            </a:r>
            <a:r>
              <a:rPr lang="en-US" altLang="zh-CN" dirty="0"/>
              <a:t>), and the cut-off voltage of charging (</a:t>
            </a:r>
            <a:r>
              <a:rPr lang="en-US" altLang="zh-CN" dirty="0" err="1">
                <a:hlinkClick r:id="rId9"/>
              </a:rPr>
              <a:t>Notten</a:t>
            </a:r>
            <a:r>
              <a:rPr lang="en-US" altLang="zh-CN" dirty="0">
                <a:hlinkClick r:id="rId9"/>
              </a:rPr>
              <a:t> and Danilov, 2014</a:t>
            </a:r>
            <a:r>
              <a:rPr lang="en-US" altLang="zh-CN" dirty="0"/>
              <a:t>, </a:t>
            </a:r>
            <a:r>
              <a:rPr lang="en-US" altLang="zh-CN" dirty="0">
                <a:hlinkClick r:id="rId10"/>
              </a:rPr>
              <a:t>Gao et al., 2017b</a:t>
            </a:r>
            <a:r>
              <a:rPr lang="en-US" altLang="zh-CN" dirty="0"/>
              <a:t>). The internal factors mainly refer to three influencing mechanisms: the loss of lithium inventory (LLI) (</a:t>
            </a:r>
            <a:r>
              <a:rPr lang="en-US" altLang="zh-CN" dirty="0">
                <a:hlinkClick r:id="rId11"/>
              </a:rPr>
              <a:t>Jiang et al., 2019a</a:t>
            </a:r>
            <a:r>
              <a:rPr lang="en-US" altLang="zh-CN" dirty="0"/>
              <a:t>, </a:t>
            </a:r>
            <a:r>
              <a:rPr lang="en-US" altLang="zh-CN" dirty="0">
                <a:hlinkClick r:id="rId12"/>
              </a:rPr>
              <a:t>Castro et al., 2012</a:t>
            </a:r>
            <a:r>
              <a:rPr lang="en-US" altLang="zh-CN" dirty="0"/>
              <a:t>), the loss of active material (LAM), and conductivity loss (CL). The LLI includes the generation of an SEI layer (</a:t>
            </a:r>
            <a:r>
              <a:rPr lang="en-US" altLang="zh-CN" dirty="0">
                <a:hlinkClick r:id="rId13"/>
              </a:rPr>
              <a:t>Kim et al., 2013</a:t>
            </a:r>
            <a:r>
              <a:rPr lang="en-US" altLang="zh-CN" dirty="0"/>
              <a:t>), the formation of lithium dendrites (</a:t>
            </a:r>
            <a:r>
              <a:rPr lang="en-US" altLang="zh-CN" dirty="0">
                <a:hlinkClick r:id="rId14"/>
              </a:rPr>
              <a:t>Shen et al., 2017</a:t>
            </a:r>
            <a:r>
              <a:rPr lang="en-US" altLang="zh-CN" dirty="0"/>
              <a:t>), and the self-discharge of a battery (</a:t>
            </a:r>
            <a:r>
              <a:rPr lang="en-US" altLang="zh-CN" dirty="0">
                <a:hlinkClick r:id="rId15"/>
              </a:rPr>
              <a:t>Lang et al., 2016</a:t>
            </a:r>
            <a:r>
              <a:rPr lang="en-US" altLang="zh-CN" dirty="0"/>
              <a:t>, </a:t>
            </a:r>
            <a:r>
              <a:rPr lang="en-US" altLang="zh-CN" dirty="0">
                <a:hlinkClick r:id="rId16"/>
              </a:rPr>
              <a:t>Liu et al., 2012</a:t>
            </a:r>
            <a:r>
              <a:rPr lang="en-US" altLang="zh-CN" dirty="0"/>
              <a:t>, </a:t>
            </a:r>
            <a:r>
              <a:rPr lang="en-US" altLang="zh-CN" dirty="0" err="1">
                <a:hlinkClick r:id="rId17"/>
              </a:rPr>
              <a:t>Sarasketa-Zabala</a:t>
            </a:r>
            <a:r>
              <a:rPr lang="en-US" altLang="zh-CN" dirty="0">
                <a:hlinkClick r:id="rId17"/>
              </a:rPr>
              <a:t> et al., 2015</a:t>
            </a:r>
            <a:r>
              <a:rPr lang="en-US" altLang="zh-CN" dirty="0"/>
              <a:t>). The LAM comprises the decomposition of cathode material (</a:t>
            </a:r>
            <a:r>
              <a:rPr lang="en-US" altLang="zh-CN" dirty="0">
                <a:hlinkClick r:id="rId16"/>
              </a:rPr>
              <a:t>Liu et al., 2012</a:t>
            </a:r>
            <a:r>
              <a:rPr lang="en-US" altLang="zh-CN" dirty="0"/>
              <a:t>), the decomposition of anode material (</a:t>
            </a:r>
            <a:r>
              <a:rPr lang="en-US" altLang="zh-CN" dirty="0">
                <a:hlinkClick r:id="rId13"/>
              </a:rPr>
              <a:t>Kim et al., 2013</a:t>
            </a:r>
            <a:r>
              <a:rPr lang="en-US" altLang="zh-CN" dirty="0"/>
              <a:t>), and the decomposition of the electrolyte (</a:t>
            </a:r>
            <a:r>
              <a:rPr lang="en-US" altLang="zh-CN" dirty="0" err="1">
                <a:hlinkClick r:id="rId18"/>
              </a:rPr>
              <a:t>Kassema</a:t>
            </a:r>
            <a:r>
              <a:rPr lang="en-US" altLang="zh-CN" dirty="0">
                <a:hlinkClick r:id="rId18"/>
              </a:rPr>
              <a:t> et al., 2012</a:t>
            </a:r>
            <a:r>
              <a:rPr lang="en-US" altLang="zh-CN" dirty="0"/>
              <a:t>, </a:t>
            </a:r>
            <a:r>
              <a:rPr lang="en-US" altLang="zh-CN" dirty="0">
                <a:hlinkClick r:id="rId19"/>
              </a:rPr>
              <a:t>Li et al., 2015</a:t>
            </a:r>
            <a:r>
              <a:rPr lang="en-US" altLang="zh-CN" dirty="0"/>
              <a:t>). The CL mainly refers to the aging mechanism that causes the battery’s current collector to break and decompose and the battery adhesive to peel off and degrade (</a:t>
            </a:r>
            <a:r>
              <a:rPr lang="en-US" altLang="zh-CN" dirty="0">
                <a:hlinkClick r:id="rId20"/>
              </a:rPr>
              <a:t>Pastor-Fernandez et al., 2017</a:t>
            </a:r>
            <a:r>
              <a:rPr lang="en-US" altLang="zh-CN" dirty="0"/>
              <a:t>, </a:t>
            </a:r>
            <a:r>
              <a:rPr lang="en-US" altLang="zh-CN" dirty="0">
                <a:hlinkClick r:id="rId21"/>
              </a:rPr>
              <a:t>Yang and Dai, 2019</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3353D0EE-8287-4834-B156-67A71CD74638}" type="slidenum">
              <a:rPr lang="zh-CN" altLang="en-US" smtClean="0"/>
              <a:t>7</a:t>
            </a:fld>
            <a:endParaRPr lang="zh-CN" altLang="en-US"/>
          </a:p>
        </p:txBody>
      </p:sp>
    </p:spTree>
    <p:extLst>
      <p:ext uri="{BB962C8B-B14F-4D97-AF65-F5344CB8AC3E}">
        <p14:creationId xmlns:p14="http://schemas.microsoft.com/office/powerpoint/2010/main" val="2775678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97188" y="849313"/>
            <a:ext cx="4079875" cy="2295525"/>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6EDE32E-FEFA-9540-AAAC-D24888275D85}" type="slidenum">
              <a:rPr kumimoji="1" lang="zh-CN" altLang="en-US" smtClean="0"/>
              <a:t>8</a:t>
            </a:fld>
            <a:endParaRPr kumimoji="1" lang="zh-CN" altLang="en-US"/>
          </a:p>
        </p:txBody>
      </p:sp>
    </p:spTree>
    <p:extLst>
      <p:ext uri="{BB962C8B-B14F-4D97-AF65-F5344CB8AC3E}">
        <p14:creationId xmlns:p14="http://schemas.microsoft.com/office/powerpoint/2010/main" val="1319285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3"/>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76" indent="0" algn="ctr">
              <a:buNone/>
              <a:defRPr>
                <a:solidFill>
                  <a:schemeClr val="tx1">
                    <a:tint val="75000"/>
                  </a:schemeClr>
                </a:solidFill>
              </a:defRPr>
            </a:lvl2pPr>
            <a:lvl3pPr marL="914353" indent="0" algn="ctr">
              <a:buNone/>
              <a:defRPr>
                <a:solidFill>
                  <a:schemeClr val="tx1">
                    <a:tint val="75000"/>
                  </a:schemeClr>
                </a:solidFill>
              </a:defRPr>
            </a:lvl3pPr>
            <a:lvl4pPr marL="1371528" indent="0" algn="ctr">
              <a:buNone/>
              <a:defRPr>
                <a:solidFill>
                  <a:schemeClr val="tx1">
                    <a:tint val="75000"/>
                  </a:schemeClr>
                </a:solidFill>
              </a:defRPr>
            </a:lvl4pPr>
            <a:lvl5pPr marL="1828705" indent="0" algn="ctr">
              <a:buNone/>
              <a:defRPr>
                <a:solidFill>
                  <a:schemeClr val="tx1">
                    <a:tint val="75000"/>
                  </a:schemeClr>
                </a:solidFill>
              </a:defRPr>
            </a:lvl5pPr>
            <a:lvl6pPr marL="2285881" indent="0" algn="ctr">
              <a:buNone/>
              <a:defRPr>
                <a:solidFill>
                  <a:schemeClr val="tx1">
                    <a:tint val="75000"/>
                  </a:schemeClr>
                </a:solidFill>
              </a:defRPr>
            </a:lvl6pPr>
            <a:lvl7pPr marL="2743058" indent="0" algn="ctr">
              <a:buNone/>
              <a:defRPr>
                <a:solidFill>
                  <a:schemeClr val="tx1">
                    <a:tint val="75000"/>
                  </a:schemeClr>
                </a:solidFill>
              </a:defRPr>
            </a:lvl7pPr>
            <a:lvl8pPr marL="3200233" indent="0" algn="ctr">
              <a:buNone/>
              <a:defRPr>
                <a:solidFill>
                  <a:schemeClr val="tx1">
                    <a:tint val="75000"/>
                  </a:schemeClr>
                </a:solidFill>
              </a:defRPr>
            </a:lvl8pPr>
            <a:lvl9pPr marL="3657409"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1"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5"/>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342882" indent="0" algn="ctr">
              <a:buNone/>
              <a:defRPr/>
            </a:lvl2pPr>
            <a:lvl3pPr marL="685764" indent="0" algn="ctr">
              <a:buNone/>
              <a:defRPr/>
            </a:lvl3pPr>
            <a:lvl4pPr marL="1028646" indent="0" algn="ctr">
              <a:buNone/>
              <a:defRPr/>
            </a:lvl4pPr>
            <a:lvl5pPr marL="1371528" indent="0" algn="ctr">
              <a:buNone/>
              <a:defRPr/>
            </a:lvl5pPr>
            <a:lvl6pPr marL="1714410" indent="0" algn="ctr">
              <a:buNone/>
              <a:defRPr/>
            </a:lvl6pPr>
            <a:lvl7pPr marL="2057292" indent="0" algn="ctr">
              <a:buNone/>
              <a:defRPr/>
            </a:lvl7pPr>
            <a:lvl8pPr marL="2400174" indent="0" algn="ctr">
              <a:buNone/>
              <a:defRPr/>
            </a:lvl8pPr>
            <a:lvl9pPr marL="2743058"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D9889847-975B-442D-B112-4D6DCA92C45F}" type="datetime1">
              <a:rPr lang="zh-CN" altLang="en-US">
                <a:solidFill>
                  <a:srgbClr val="000000"/>
                </a:solidFill>
              </a:rPr>
              <a:pPr>
                <a:defRPr/>
              </a:pPr>
              <a:t>2021/3/25</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0D436C8-15F0-4ACB-8A65-F28FC9B96A3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09819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B00BE132-9416-46EE-B140-0CF116C62006}" type="datetime1">
              <a:rPr lang="zh-CN" altLang="en-US">
                <a:solidFill>
                  <a:srgbClr val="000000"/>
                </a:solidFill>
              </a:rPr>
              <a:pPr>
                <a:defRPr/>
              </a:pPr>
              <a:t>2021/3/25</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FA670B0-A261-4B87-B048-B525EE41D65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18139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7"/>
            <a:ext cx="77724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lvl1pPr>
            <a:lvl2pPr marL="342882" indent="0">
              <a:buNone/>
              <a:defRPr sz="1400"/>
            </a:lvl2pPr>
            <a:lvl3pPr marL="685764" indent="0">
              <a:buNone/>
              <a:defRPr sz="1200"/>
            </a:lvl3pPr>
            <a:lvl4pPr marL="1028646" indent="0">
              <a:buNone/>
              <a:defRPr sz="1000"/>
            </a:lvl4pPr>
            <a:lvl5pPr marL="1371528" indent="0">
              <a:buNone/>
              <a:defRPr sz="1000"/>
            </a:lvl5pPr>
            <a:lvl6pPr marL="1714410" indent="0">
              <a:buNone/>
              <a:defRPr sz="1000"/>
            </a:lvl6pPr>
            <a:lvl7pPr marL="2057292" indent="0">
              <a:buNone/>
              <a:defRPr sz="1000"/>
            </a:lvl7pPr>
            <a:lvl8pPr marL="2400174" indent="0">
              <a:buNone/>
              <a:defRPr sz="1000"/>
            </a:lvl8pPr>
            <a:lvl9pPr marL="2743058" indent="0">
              <a:buNone/>
              <a:defRPr sz="10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A4F1E37F-79A7-49F3-ADE0-04AA6CCFFB03}" type="datetime1">
              <a:rPr lang="zh-CN" altLang="en-US">
                <a:solidFill>
                  <a:srgbClr val="000000"/>
                </a:solidFill>
              </a:rPr>
              <a:pPr>
                <a:defRPr/>
              </a:pPr>
              <a:t>2021/3/25</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31A2EB0-7535-4BD3-BCDE-B6C69D3721B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65874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1" y="1200155"/>
            <a:ext cx="4038600" cy="3394472"/>
          </a:xfrm>
        </p:spPr>
        <p:txBody>
          <a:bodyPr/>
          <a:lstStyle>
            <a:lvl1pPr>
              <a:defRPr sz="2100"/>
            </a:lvl1pPr>
            <a:lvl2pPr>
              <a:defRPr sz="19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1" y="1200155"/>
            <a:ext cx="4038600" cy="3394472"/>
          </a:xfrm>
        </p:spPr>
        <p:txBody>
          <a:bodyPr/>
          <a:lstStyle>
            <a:lvl1pPr>
              <a:defRPr sz="2100"/>
            </a:lvl1pPr>
            <a:lvl2pPr>
              <a:defRPr sz="19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B9446FD3-0663-4075-8D58-0C0B8BDB0F88}" type="datetime1">
              <a:rPr lang="zh-CN" altLang="en-US">
                <a:solidFill>
                  <a:srgbClr val="000000"/>
                </a:solidFill>
              </a:rPr>
              <a:pPr>
                <a:defRPr/>
              </a:pPr>
              <a:t>2021/3/25</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91CC8C1-5E13-44F2-93C4-65908E4F5191}"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03463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1" y="1151335"/>
            <a:ext cx="4040188" cy="479822"/>
          </a:xfrm>
        </p:spPr>
        <p:txBody>
          <a:bodyPr anchor="b"/>
          <a:lstStyle>
            <a:lvl1pPr marL="0" indent="0">
              <a:buNone/>
              <a:defRPr sz="1900" b="1"/>
            </a:lvl1pPr>
            <a:lvl2pPr marL="342882" indent="0">
              <a:buNone/>
              <a:defRPr sz="1500" b="1"/>
            </a:lvl2pPr>
            <a:lvl3pPr marL="685764" indent="0">
              <a:buNone/>
              <a:defRPr sz="1400" b="1"/>
            </a:lvl3pPr>
            <a:lvl4pPr marL="1028646" indent="0">
              <a:buNone/>
              <a:defRPr sz="1200" b="1"/>
            </a:lvl4pPr>
            <a:lvl5pPr marL="1371528" indent="0">
              <a:buNone/>
              <a:defRPr sz="1200" b="1"/>
            </a:lvl5pPr>
            <a:lvl6pPr marL="1714410" indent="0">
              <a:buNone/>
              <a:defRPr sz="1200" b="1"/>
            </a:lvl6pPr>
            <a:lvl7pPr marL="2057292" indent="0">
              <a:buNone/>
              <a:defRPr sz="1200" b="1"/>
            </a:lvl7pPr>
            <a:lvl8pPr marL="2400174" indent="0">
              <a:buNone/>
              <a:defRPr sz="1200" b="1"/>
            </a:lvl8pPr>
            <a:lvl9pPr marL="2743058"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1" y="1631158"/>
            <a:ext cx="4040188" cy="2963466"/>
          </a:xfrm>
        </p:spPr>
        <p:txBody>
          <a:bodyPr/>
          <a:lstStyle>
            <a:lvl1pPr>
              <a:defRPr sz="19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0" y="1151335"/>
            <a:ext cx="4041774" cy="479822"/>
          </a:xfrm>
        </p:spPr>
        <p:txBody>
          <a:bodyPr anchor="b"/>
          <a:lstStyle>
            <a:lvl1pPr marL="0" indent="0">
              <a:buNone/>
              <a:defRPr sz="1900" b="1"/>
            </a:lvl1pPr>
            <a:lvl2pPr marL="342882" indent="0">
              <a:buNone/>
              <a:defRPr sz="1500" b="1"/>
            </a:lvl2pPr>
            <a:lvl3pPr marL="685764" indent="0">
              <a:buNone/>
              <a:defRPr sz="1400" b="1"/>
            </a:lvl3pPr>
            <a:lvl4pPr marL="1028646" indent="0">
              <a:buNone/>
              <a:defRPr sz="1200" b="1"/>
            </a:lvl4pPr>
            <a:lvl5pPr marL="1371528" indent="0">
              <a:buNone/>
              <a:defRPr sz="1200" b="1"/>
            </a:lvl5pPr>
            <a:lvl6pPr marL="1714410" indent="0">
              <a:buNone/>
              <a:defRPr sz="1200" b="1"/>
            </a:lvl6pPr>
            <a:lvl7pPr marL="2057292" indent="0">
              <a:buNone/>
              <a:defRPr sz="1200" b="1"/>
            </a:lvl7pPr>
            <a:lvl8pPr marL="2400174" indent="0">
              <a:buNone/>
              <a:defRPr sz="1200" b="1"/>
            </a:lvl8pPr>
            <a:lvl9pPr marL="2743058"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30" y="1631158"/>
            <a:ext cx="4041774" cy="2963466"/>
          </a:xfrm>
        </p:spPr>
        <p:txBody>
          <a:bodyPr/>
          <a:lstStyle>
            <a:lvl1pPr>
              <a:defRPr sz="19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78CE3712-B8BE-4E40-B054-B483C5553AE9}" type="datetime1">
              <a:rPr lang="zh-CN" altLang="en-US">
                <a:solidFill>
                  <a:srgbClr val="000000"/>
                </a:solidFill>
              </a:rPr>
              <a:pPr>
                <a:defRPr/>
              </a:pPr>
              <a:t>2021/3/25</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02677EB-E9C0-4697-8631-435A7BAB98F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92883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08AAEA1B-FF1D-4BB1-9D45-DC93002C7889}" type="datetime1">
              <a:rPr lang="zh-CN" altLang="en-US">
                <a:solidFill>
                  <a:srgbClr val="000000"/>
                </a:solidFill>
              </a:rPr>
              <a:pPr>
                <a:defRPr/>
              </a:pPr>
              <a:t>2021/3/25</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66BAE14-48C6-4C02-A25F-935445F27BC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73930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3CED081-179C-4CCC-9471-EED1C697D6F3}" type="datetime1">
              <a:rPr lang="zh-CN" altLang="en-US">
                <a:solidFill>
                  <a:srgbClr val="000000"/>
                </a:solidFill>
              </a:rPr>
              <a:pPr>
                <a:defRPr/>
              </a:pPr>
              <a:t>2021/3/25</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80AA70A-42B4-46EC-AAE9-CCA77CAE3D9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3224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2400"/>
            </a:lvl1pPr>
            <a:lvl2pPr>
              <a:defRPr sz="2100"/>
            </a:lvl2pPr>
            <a:lvl3pPr>
              <a:defRPr sz="19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31"/>
            <a:ext cx="3008313" cy="3518297"/>
          </a:xfrm>
        </p:spPr>
        <p:txBody>
          <a:bodyPr/>
          <a:lstStyle>
            <a:lvl1pPr marL="0" indent="0">
              <a:buNone/>
              <a:defRPr sz="1000"/>
            </a:lvl1pPr>
            <a:lvl2pPr marL="342882" indent="0">
              <a:buNone/>
              <a:defRPr sz="900"/>
            </a:lvl2pPr>
            <a:lvl3pPr marL="685764" indent="0">
              <a:buNone/>
              <a:defRPr sz="700"/>
            </a:lvl3pPr>
            <a:lvl4pPr marL="1028646" indent="0">
              <a:buNone/>
              <a:defRPr sz="600"/>
            </a:lvl4pPr>
            <a:lvl5pPr marL="1371528" indent="0">
              <a:buNone/>
              <a:defRPr sz="600"/>
            </a:lvl5pPr>
            <a:lvl6pPr marL="1714410" indent="0">
              <a:buNone/>
              <a:defRPr sz="600"/>
            </a:lvl6pPr>
            <a:lvl7pPr marL="2057292" indent="0">
              <a:buNone/>
              <a:defRPr sz="600"/>
            </a:lvl7pPr>
            <a:lvl8pPr marL="2400174" indent="0">
              <a:buNone/>
              <a:defRPr sz="600"/>
            </a:lvl8pPr>
            <a:lvl9pPr marL="2743058" indent="0">
              <a:buNone/>
              <a:defRPr sz="6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E39A4CD0-3DAC-4EE3-94C9-463B2665C1BF}" type="datetime1">
              <a:rPr lang="zh-CN" altLang="en-US">
                <a:solidFill>
                  <a:srgbClr val="000000"/>
                </a:solidFill>
              </a:rPr>
              <a:pPr>
                <a:defRPr/>
              </a:pPr>
              <a:t>2021/3/25</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A3B1588-1063-4951-8A12-ECC8D46209F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2108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160720"/>
            <a:ext cx="6275040" cy="490524"/>
          </a:xfrm>
        </p:spPr>
        <p:txBody>
          <a:bodyPr>
            <a:normAutofit/>
          </a:bodyPr>
          <a:lstStyle>
            <a:lvl1pPr>
              <a:defRPr sz="2400" b="1" baseline="0">
                <a:solidFill>
                  <a:srgbClr val="002D5E"/>
                </a:solidFill>
                <a:latin typeface="Times New Roman" panose="02020603050405020304" pitchFamily="18" charset="0"/>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defRPr sz="2000" baseline="0">
                <a:solidFill>
                  <a:srgbClr val="002D5E"/>
                </a:solidFill>
                <a:latin typeface="Times New Roman" panose="02020603050405020304" pitchFamily="18" charset="0"/>
              </a:defRPr>
            </a:lvl1pPr>
            <a:lvl2pPr>
              <a:defRPr sz="2000" baseline="0">
                <a:solidFill>
                  <a:srgbClr val="002D5E"/>
                </a:solidFill>
                <a:latin typeface="Times New Roman" panose="02020603050405020304" pitchFamily="18" charset="0"/>
              </a:defRPr>
            </a:lvl2pPr>
            <a:lvl3pPr>
              <a:defRPr sz="2000" baseline="0">
                <a:solidFill>
                  <a:srgbClr val="002D5E"/>
                </a:solidFill>
                <a:latin typeface="Times New Roman" panose="02020603050405020304" pitchFamily="18" charset="0"/>
              </a:defRPr>
            </a:lvl3pPr>
            <a:lvl4pPr>
              <a:defRPr sz="2000" baseline="0">
                <a:solidFill>
                  <a:srgbClr val="002D5E"/>
                </a:solidFill>
                <a:latin typeface="Times New Roman" panose="02020603050405020304" pitchFamily="18" charset="0"/>
              </a:defRPr>
            </a:lvl4pPr>
            <a:lvl5pPr>
              <a:defRPr sz="2000" baseline="0">
                <a:solidFill>
                  <a:srgbClr val="002D5E"/>
                </a:solidFill>
                <a:latin typeface="Times New Roman" panose="02020603050405020304" pitchFamily="18" charset="0"/>
              </a:defRPr>
            </a:lvl5pPr>
          </a:lstStyle>
          <a:p>
            <a:pPr lvl="0"/>
            <a:r>
              <a:rPr lang="en-US" altLang="zh-CN" dirty="0"/>
              <a:t>Contents</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矩形 7"/>
          <p:cNvSpPr/>
          <p:nvPr/>
        </p:nvSpPr>
        <p:spPr>
          <a:xfrm>
            <a:off x="0" y="0"/>
            <a:ext cx="251520" cy="684710"/>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459582"/>
            <a:ext cx="5486400" cy="3086100"/>
          </a:xfrm>
        </p:spPr>
        <p:txBody>
          <a:bodyPr/>
          <a:lstStyle>
            <a:lvl1pPr marL="0" indent="0">
              <a:buNone/>
              <a:defRPr sz="2400"/>
            </a:lvl1pPr>
            <a:lvl2pPr marL="342882" indent="0">
              <a:buNone/>
              <a:defRPr sz="2100"/>
            </a:lvl2pPr>
            <a:lvl3pPr marL="685764" indent="0">
              <a:buNone/>
              <a:defRPr sz="1900"/>
            </a:lvl3pPr>
            <a:lvl4pPr marL="1028646" indent="0">
              <a:buNone/>
              <a:defRPr sz="1500"/>
            </a:lvl4pPr>
            <a:lvl5pPr marL="1371528" indent="0">
              <a:buNone/>
              <a:defRPr sz="1500"/>
            </a:lvl5pPr>
            <a:lvl6pPr marL="1714410" indent="0">
              <a:buNone/>
              <a:defRPr sz="1500"/>
            </a:lvl6pPr>
            <a:lvl7pPr marL="2057292" indent="0">
              <a:buNone/>
              <a:defRPr sz="1500"/>
            </a:lvl7pPr>
            <a:lvl8pPr marL="2400174" indent="0">
              <a:buNone/>
              <a:defRPr sz="1500"/>
            </a:lvl8pPr>
            <a:lvl9pPr marL="2743058" indent="0">
              <a:buNone/>
              <a:defRPr sz="15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000"/>
            </a:lvl1pPr>
            <a:lvl2pPr marL="342882" indent="0">
              <a:buNone/>
              <a:defRPr sz="900"/>
            </a:lvl2pPr>
            <a:lvl3pPr marL="685764" indent="0">
              <a:buNone/>
              <a:defRPr sz="700"/>
            </a:lvl3pPr>
            <a:lvl4pPr marL="1028646" indent="0">
              <a:buNone/>
              <a:defRPr sz="600"/>
            </a:lvl4pPr>
            <a:lvl5pPr marL="1371528" indent="0">
              <a:buNone/>
              <a:defRPr sz="600"/>
            </a:lvl5pPr>
            <a:lvl6pPr marL="1714410" indent="0">
              <a:buNone/>
              <a:defRPr sz="600"/>
            </a:lvl6pPr>
            <a:lvl7pPr marL="2057292" indent="0">
              <a:buNone/>
              <a:defRPr sz="600"/>
            </a:lvl7pPr>
            <a:lvl8pPr marL="2400174" indent="0">
              <a:buNone/>
              <a:defRPr sz="600"/>
            </a:lvl8pPr>
            <a:lvl9pPr marL="2743058" indent="0">
              <a:buNone/>
              <a:defRPr sz="6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2159747C-E37E-4765-83E5-F9945B813837}" type="datetime1">
              <a:rPr lang="zh-CN" altLang="en-US">
                <a:solidFill>
                  <a:srgbClr val="000000"/>
                </a:solidFill>
              </a:rPr>
              <a:pPr>
                <a:defRPr/>
              </a:pPr>
              <a:t>2021/3/25</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D68443-78A5-4C5D-9A53-DDCFA82A198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94588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3A6A9EC0-2795-4D6D-8ADF-8E43A4B3338D}" type="datetime1">
              <a:rPr lang="zh-CN" altLang="en-US">
                <a:solidFill>
                  <a:srgbClr val="000000"/>
                </a:solidFill>
              </a:rPr>
              <a:pPr>
                <a:defRPr/>
              </a:pPr>
              <a:t>2021/3/25</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DC7ACA-DC4A-40AA-9720-770879E1B64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2543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1"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9AEC94AC-8239-4027-91C8-CEE7DC702F02}" type="datetime1">
              <a:rPr lang="zh-CN" altLang="en-US">
                <a:solidFill>
                  <a:srgbClr val="000000"/>
                </a:solidFill>
              </a:rPr>
              <a:pPr>
                <a:defRPr/>
              </a:pPr>
              <a:t>2021/3/25</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BABE05-530A-46CE-B8B2-95647FF411F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33514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76" indent="0">
              <a:buNone/>
              <a:defRPr sz="1900">
                <a:solidFill>
                  <a:schemeClr val="tx1">
                    <a:tint val="75000"/>
                  </a:schemeClr>
                </a:solidFill>
              </a:defRPr>
            </a:lvl2pPr>
            <a:lvl3pPr marL="914353" indent="0">
              <a:buNone/>
              <a:defRPr sz="1600">
                <a:solidFill>
                  <a:schemeClr val="tx1">
                    <a:tint val="75000"/>
                  </a:schemeClr>
                </a:solidFill>
              </a:defRPr>
            </a:lvl3pPr>
            <a:lvl4pPr marL="1371528" indent="0">
              <a:buNone/>
              <a:defRPr sz="1400">
                <a:solidFill>
                  <a:schemeClr val="tx1">
                    <a:tint val="75000"/>
                  </a:schemeClr>
                </a:solidFill>
              </a:defRPr>
            </a:lvl4pPr>
            <a:lvl5pPr marL="1828705" indent="0">
              <a:buNone/>
              <a:defRPr sz="1400">
                <a:solidFill>
                  <a:schemeClr val="tx1">
                    <a:tint val="75000"/>
                  </a:schemeClr>
                </a:solidFill>
              </a:defRPr>
            </a:lvl5pPr>
            <a:lvl6pPr marL="2285881" indent="0">
              <a:buNone/>
              <a:defRPr sz="1400">
                <a:solidFill>
                  <a:schemeClr val="tx1">
                    <a:tint val="75000"/>
                  </a:schemeClr>
                </a:solidFill>
              </a:defRPr>
            </a:lvl6pPr>
            <a:lvl7pPr marL="2743058" indent="0">
              <a:buNone/>
              <a:defRPr sz="1400">
                <a:solidFill>
                  <a:schemeClr val="tx1">
                    <a:tint val="75000"/>
                  </a:schemeClr>
                </a:solidFill>
              </a:defRPr>
            </a:lvl7pPr>
            <a:lvl8pPr marL="3200233" indent="0">
              <a:buNone/>
              <a:defRPr sz="1400">
                <a:solidFill>
                  <a:schemeClr val="tx1">
                    <a:tint val="75000"/>
                  </a:schemeClr>
                </a:solidFill>
              </a:defRPr>
            </a:lvl8pPr>
            <a:lvl9pPr marL="3657409"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1" y="1200151"/>
            <a:ext cx="4038600" cy="3394472"/>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1" y="1200151"/>
            <a:ext cx="4038600" cy="3394472"/>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1" y="1151335"/>
            <a:ext cx="4040188" cy="479822"/>
          </a:xfrm>
        </p:spPr>
        <p:txBody>
          <a:bodyPr anchor="b"/>
          <a:lstStyle>
            <a:lvl1pPr marL="0" indent="0">
              <a:buNone/>
              <a:defRPr sz="2400" b="1"/>
            </a:lvl1pPr>
            <a:lvl2pPr marL="457176" indent="0">
              <a:buNone/>
              <a:defRPr sz="2000" b="1"/>
            </a:lvl2pPr>
            <a:lvl3pPr marL="914353" indent="0">
              <a:buNone/>
              <a:defRPr sz="1900" b="1"/>
            </a:lvl3pPr>
            <a:lvl4pPr marL="1371528" indent="0">
              <a:buNone/>
              <a:defRPr sz="1600" b="1"/>
            </a:lvl4pPr>
            <a:lvl5pPr marL="1828705" indent="0">
              <a:buNone/>
              <a:defRPr sz="1600" b="1"/>
            </a:lvl5pPr>
            <a:lvl6pPr marL="2285881" indent="0">
              <a:buNone/>
              <a:defRPr sz="1600" b="1"/>
            </a:lvl6pPr>
            <a:lvl7pPr marL="2743058" indent="0">
              <a:buNone/>
              <a:defRPr sz="1600" b="1"/>
            </a:lvl7pPr>
            <a:lvl8pPr marL="3200233" indent="0">
              <a:buNone/>
              <a:defRPr sz="1600" b="1"/>
            </a:lvl8pPr>
            <a:lvl9pPr marL="36574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8"/>
            <a:ext cx="4040188" cy="2963466"/>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0" y="1151335"/>
            <a:ext cx="4041774" cy="479822"/>
          </a:xfrm>
        </p:spPr>
        <p:txBody>
          <a:bodyPr anchor="b"/>
          <a:lstStyle>
            <a:lvl1pPr marL="0" indent="0">
              <a:buNone/>
              <a:defRPr sz="2400" b="1"/>
            </a:lvl1pPr>
            <a:lvl2pPr marL="457176" indent="0">
              <a:buNone/>
              <a:defRPr sz="2000" b="1"/>
            </a:lvl2pPr>
            <a:lvl3pPr marL="914353" indent="0">
              <a:buNone/>
              <a:defRPr sz="1900" b="1"/>
            </a:lvl3pPr>
            <a:lvl4pPr marL="1371528" indent="0">
              <a:buNone/>
              <a:defRPr sz="1600" b="1"/>
            </a:lvl4pPr>
            <a:lvl5pPr marL="1828705" indent="0">
              <a:buNone/>
              <a:defRPr sz="1600" b="1"/>
            </a:lvl5pPr>
            <a:lvl6pPr marL="2285881" indent="0">
              <a:buNone/>
              <a:defRPr sz="1600" b="1"/>
            </a:lvl6pPr>
            <a:lvl7pPr marL="2743058" indent="0">
              <a:buNone/>
              <a:defRPr sz="1600" b="1"/>
            </a:lvl7pPr>
            <a:lvl8pPr marL="3200233" indent="0">
              <a:buNone/>
              <a:defRPr sz="1600" b="1"/>
            </a:lvl8pPr>
            <a:lvl9pPr marL="36574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0" y="1631158"/>
            <a:ext cx="4041774" cy="2963466"/>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2021/3/25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2021/3/25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2021/3/25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30"/>
            <a:ext cx="3008313" cy="3518297"/>
          </a:xfrm>
        </p:spPr>
        <p:txBody>
          <a:bodyPr/>
          <a:lstStyle>
            <a:lvl1pPr marL="0" indent="0">
              <a:buNone/>
              <a:defRPr sz="1400"/>
            </a:lvl1pPr>
            <a:lvl2pPr marL="457176" indent="0">
              <a:buNone/>
              <a:defRPr sz="1200"/>
            </a:lvl2pPr>
            <a:lvl3pPr marL="914353" indent="0">
              <a:buNone/>
              <a:defRPr sz="1000"/>
            </a:lvl3pPr>
            <a:lvl4pPr marL="1371528" indent="0">
              <a:buNone/>
              <a:defRPr sz="900"/>
            </a:lvl4pPr>
            <a:lvl5pPr marL="1828705" indent="0">
              <a:buNone/>
              <a:defRPr sz="900"/>
            </a:lvl5pPr>
            <a:lvl6pPr marL="2285881" indent="0">
              <a:buNone/>
              <a:defRPr sz="900"/>
            </a:lvl6pPr>
            <a:lvl7pPr marL="2743058" indent="0">
              <a:buNone/>
              <a:defRPr sz="900"/>
            </a:lvl7pPr>
            <a:lvl8pPr marL="3200233" indent="0">
              <a:buNone/>
              <a:defRPr sz="900"/>
            </a:lvl8pPr>
            <a:lvl9pPr marL="365740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2"/>
            <a:ext cx="5486400" cy="3086100"/>
          </a:xfrm>
        </p:spPr>
        <p:txBody>
          <a:bodyPr/>
          <a:lstStyle>
            <a:lvl1pPr marL="0" indent="0">
              <a:buNone/>
              <a:defRPr sz="3200"/>
            </a:lvl1pPr>
            <a:lvl2pPr marL="457176" indent="0">
              <a:buNone/>
              <a:defRPr sz="2800"/>
            </a:lvl2pPr>
            <a:lvl3pPr marL="914353" indent="0">
              <a:buNone/>
              <a:defRPr sz="2400"/>
            </a:lvl3pPr>
            <a:lvl4pPr marL="1371528" indent="0">
              <a:buNone/>
              <a:defRPr sz="2000"/>
            </a:lvl4pPr>
            <a:lvl5pPr marL="1828705" indent="0">
              <a:buNone/>
              <a:defRPr sz="2000"/>
            </a:lvl5pPr>
            <a:lvl6pPr marL="2285881" indent="0">
              <a:buNone/>
              <a:defRPr sz="2000"/>
            </a:lvl6pPr>
            <a:lvl7pPr marL="2743058" indent="0">
              <a:buNone/>
              <a:defRPr sz="2000"/>
            </a:lvl7pPr>
            <a:lvl8pPr marL="3200233" indent="0">
              <a:buNone/>
              <a:defRPr sz="2000"/>
            </a:lvl8pPr>
            <a:lvl9pPr marL="3657409"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176" indent="0">
              <a:buNone/>
              <a:defRPr sz="1200"/>
            </a:lvl2pPr>
            <a:lvl3pPr marL="914353" indent="0">
              <a:buNone/>
              <a:defRPr sz="1000"/>
            </a:lvl3pPr>
            <a:lvl4pPr marL="1371528" indent="0">
              <a:buNone/>
              <a:defRPr sz="900"/>
            </a:lvl4pPr>
            <a:lvl5pPr marL="1828705" indent="0">
              <a:buNone/>
              <a:defRPr sz="900"/>
            </a:lvl5pPr>
            <a:lvl6pPr marL="2285881" indent="0">
              <a:buNone/>
              <a:defRPr sz="900"/>
            </a:lvl6pPr>
            <a:lvl7pPr marL="2743058" indent="0">
              <a:buNone/>
              <a:defRPr sz="900"/>
            </a:lvl7pPr>
            <a:lvl8pPr marL="3200233" indent="0">
              <a:buNone/>
              <a:defRPr sz="900"/>
            </a:lvl8pPr>
            <a:lvl9pPr marL="365740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07142"/>
            <a:ext cx="8229600" cy="490524"/>
          </a:xfrm>
          <a:prstGeom prst="rect">
            <a:avLst/>
          </a:prstGeom>
        </p:spPr>
        <p:txBody>
          <a:bodyPr vert="horz" lIns="91435" tIns="45717" rIns="91435" bIns="45717"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35" tIns="45717" rIns="91435" bIns="45717" rtlCol="0">
            <a:normAutofit/>
          </a:bodyPr>
          <a:lstStyle/>
          <a:p>
            <a:pPr lvl="0"/>
            <a:r>
              <a:rPr lang="zh-CN" altLang="en-US" dirty="0"/>
              <a:t>单击此处编辑母版文本样式</a:t>
            </a:r>
          </a:p>
          <a:p>
            <a:pPr lvl="1"/>
            <a:r>
              <a:rPr lang="zh-CN" altLang="en-US" dirty="0"/>
              <a:t>第二级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35" tIns="45717" rIns="91435" bIns="45717" rtlCol="0" anchor="ctr"/>
          <a:lstStyle>
            <a:lvl1pPr algn="l">
              <a:defRPr sz="1200">
                <a:solidFill>
                  <a:schemeClr val="tx1">
                    <a:tint val="75000"/>
                  </a:schemeClr>
                </a:solidFill>
              </a:defRPr>
            </a:lvl1pPr>
          </a:lstStyle>
          <a:p>
            <a:fld id="{530820CF-B880-4189-942D-D702A7CBA730}" type="datetimeFigureOut">
              <a:rPr lang="zh-CN" altLang="en-US" smtClean="0"/>
              <a:pPr/>
              <a:t>2021/3/25</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35" tIns="45717" rIns="91435" bIns="45717"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35" tIns="45717" rIns="91435" bIns="45717"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pic>
        <p:nvPicPr>
          <p:cNvPr id="9" name="图片 8">
            <a:extLst>
              <a:ext uri="{FF2B5EF4-FFF2-40B4-BE49-F238E27FC236}">
                <a16:creationId xmlns:a16="http://schemas.microsoft.com/office/drawing/2014/main" id="{C4511179-33DE-C245-893F-14CAAD0F5E60}"/>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t="10671" b="79067"/>
          <a:stretch/>
        </p:blipFill>
        <p:spPr>
          <a:xfrm>
            <a:off x="6948264" y="214835"/>
            <a:ext cx="2486291" cy="38016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53" rtl="0" eaLnBrk="1" latinLnBrk="0" hangingPunct="1">
        <a:spcBef>
          <a:spcPct val="0"/>
        </a:spcBef>
        <a:buNone/>
        <a:defRPr sz="2800" b="1" kern="1200">
          <a:solidFill>
            <a:schemeClr val="tx1"/>
          </a:solidFill>
          <a:latin typeface="Times New Roman" panose="02020603050405020304" pitchFamily="18" charset="0"/>
          <a:ea typeface="微软雅黑" pitchFamily="34" charset="-122"/>
          <a:cs typeface="Times New Roman" panose="02020603050405020304" pitchFamily="18" charset="0"/>
        </a:defRPr>
      </a:lvl1pPr>
    </p:titleStyle>
    <p:bodyStyle>
      <a:lvl1pPr marL="342882" indent="-342882" algn="l" defTabSz="914353" rtl="0" eaLnBrk="1" latinLnBrk="0" hangingPunct="1">
        <a:spcBef>
          <a:spcPct val="20000"/>
        </a:spcBef>
        <a:buClr>
          <a:srgbClr val="FFCF00"/>
        </a:buClr>
        <a:buFont typeface="Wingdings" charset="2"/>
        <a:buChar char="§"/>
        <a:defRPr sz="2400" kern="1200">
          <a:solidFill>
            <a:schemeClr val="tx1"/>
          </a:solidFill>
          <a:latin typeface="Times New Roman" panose="02020603050405020304" pitchFamily="18" charset="0"/>
          <a:ea typeface="微软雅黑" pitchFamily="34" charset="-122"/>
          <a:cs typeface="Times New Roman" panose="02020603050405020304" pitchFamily="18" charset="0"/>
        </a:defRPr>
      </a:lvl1pPr>
      <a:lvl2pPr marL="742911" indent="-285735" algn="l" defTabSz="914353" rtl="0" eaLnBrk="1" latinLnBrk="0" hangingPunct="1">
        <a:spcBef>
          <a:spcPct val="20000"/>
        </a:spcBef>
        <a:buClr>
          <a:schemeClr val="accent3"/>
        </a:buClr>
        <a:buFont typeface="Wingdings" charset="2"/>
        <a:buChar char="§"/>
        <a:defRPr sz="2000" kern="1200">
          <a:solidFill>
            <a:schemeClr val="tx1"/>
          </a:solidFill>
          <a:latin typeface="Times New Roman" panose="02020603050405020304" pitchFamily="18" charset="0"/>
          <a:ea typeface="微软雅黑" pitchFamily="34" charset="-122"/>
          <a:cs typeface="Times New Roman" panose="02020603050405020304" pitchFamily="18" charset="0"/>
        </a:defRPr>
      </a:lvl2pPr>
      <a:lvl3pPr marL="1142941" indent="-228588" algn="l" defTabSz="914353"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3pPr>
      <a:lvl4pPr marL="1600117" indent="-228588" algn="l" defTabSz="914353"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4pPr>
      <a:lvl5pPr marL="2057292" indent="-228588" algn="l" defTabSz="914353"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5pPr>
      <a:lvl6pPr marL="2514469"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2"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97"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53" rtl="0" eaLnBrk="1" latinLnBrk="0" hangingPunct="1">
        <a:defRPr sz="1900" kern="1200">
          <a:solidFill>
            <a:schemeClr val="tx1"/>
          </a:solidFill>
          <a:latin typeface="+mn-lt"/>
          <a:ea typeface="+mn-ea"/>
          <a:cs typeface="+mn-cs"/>
        </a:defRPr>
      </a:lvl1pPr>
      <a:lvl2pPr marL="457176" algn="l" defTabSz="914353" rtl="0" eaLnBrk="1" latinLnBrk="0" hangingPunct="1">
        <a:defRPr sz="1900" kern="1200">
          <a:solidFill>
            <a:schemeClr val="tx1"/>
          </a:solidFill>
          <a:latin typeface="+mn-lt"/>
          <a:ea typeface="+mn-ea"/>
          <a:cs typeface="+mn-cs"/>
        </a:defRPr>
      </a:lvl2pPr>
      <a:lvl3pPr marL="914353" algn="l" defTabSz="914353" rtl="0" eaLnBrk="1" latinLnBrk="0" hangingPunct="1">
        <a:defRPr sz="1900" kern="1200">
          <a:solidFill>
            <a:schemeClr val="tx1"/>
          </a:solidFill>
          <a:latin typeface="+mn-lt"/>
          <a:ea typeface="+mn-ea"/>
          <a:cs typeface="+mn-cs"/>
        </a:defRPr>
      </a:lvl3pPr>
      <a:lvl4pPr marL="1371528" algn="l" defTabSz="914353" rtl="0" eaLnBrk="1" latinLnBrk="0" hangingPunct="1">
        <a:defRPr sz="1900" kern="1200">
          <a:solidFill>
            <a:schemeClr val="tx1"/>
          </a:solidFill>
          <a:latin typeface="+mn-lt"/>
          <a:ea typeface="+mn-ea"/>
          <a:cs typeface="+mn-cs"/>
        </a:defRPr>
      </a:lvl4pPr>
      <a:lvl5pPr marL="1828705" algn="l" defTabSz="914353" rtl="0" eaLnBrk="1" latinLnBrk="0" hangingPunct="1">
        <a:defRPr sz="1900" kern="1200">
          <a:solidFill>
            <a:schemeClr val="tx1"/>
          </a:solidFill>
          <a:latin typeface="+mn-lt"/>
          <a:ea typeface="+mn-ea"/>
          <a:cs typeface="+mn-cs"/>
        </a:defRPr>
      </a:lvl5pPr>
      <a:lvl6pPr marL="2285881" algn="l" defTabSz="914353" rtl="0" eaLnBrk="1" latinLnBrk="0" hangingPunct="1">
        <a:defRPr sz="1900" kern="1200">
          <a:solidFill>
            <a:schemeClr val="tx1"/>
          </a:solidFill>
          <a:latin typeface="+mn-lt"/>
          <a:ea typeface="+mn-ea"/>
          <a:cs typeface="+mn-cs"/>
        </a:defRPr>
      </a:lvl6pPr>
      <a:lvl7pPr marL="2743058" algn="l" defTabSz="914353" rtl="0" eaLnBrk="1" latinLnBrk="0" hangingPunct="1">
        <a:defRPr sz="1900" kern="1200">
          <a:solidFill>
            <a:schemeClr val="tx1"/>
          </a:solidFill>
          <a:latin typeface="+mn-lt"/>
          <a:ea typeface="+mn-ea"/>
          <a:cs typeface="+mn-cs"/>
        </a:defRPr>
      </a:lvl7pPr>
      <a:lvl8pPr marL="3200233" algn="l" defTabSz="914353" rtl="0" eaLnBrk="1" latinLnBrk="0" hangingPunct="1">
        <a:defRPr sz="1900" kern="1200">
          <a:solidFill>
            <a:schemeClr val="tx1"/>
          </a:solidFill>
          <a:latin typeface="+mn-lt"/>
          <a:ea typeface="+mn-ea"/>
          <a:cs typeface="+mn-cs"/>
        </a:defRPr>
      </a:lvl8pPr>
      <a:lvl9pPr marL="3657409" algn="l" defTabSz="91435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0F0F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7" rIns="91435" bIns="45717" numCol="1" anchor="ctr" anchorCtr="0" compatLnSpc="1">
            <a:prstTxWarp prst="textNoShape">
              <a:avLst/>
            </a:prstTxWarp>
          </a:bodyPr>
          <a:lstStyle/>
          <a:p>
            <a:pPr lvl="0"/>
            <a:r>
              <a:rPr lang="zh-CN" altLang="zh-CN" dirty="0"/>
              <a:t>单击此处编辑母版标题样式</a:t>
            </a:r>
          </a:p>
        </p:txBody>
      </p:sp>
      <p:sp>
        <p:nvSpPr>
          <p:cNvPr id="1027" name="Rectangle 3"/>
          <p:cNvSpPr>
            <a:spLocks noGrp="1" noChangeArrowheads="1"/>
          </p:cNvSpPr>
          <p:nvPr>
            <p:ph type="body" idx="1"/>
          </p:nvPr>
        </p:nvSpPr>
        <p:spPr bwMode="auto">
          <a:xfrm>
            <a:off x="457200" y="1200155"/>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7" rIns="91435" bIns="45717" numCol="1" anchor="t" anchorCtr="0" compatLnSpc="1">
            <a:prstTxWarp prst="textNoShape">
              <a:avLst/>
            </a:prstTxWarp>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7" rIns="91435" bIns="45717" numCol="1" anchor="t" anchorCtr="0" compatLnSpc="1">
            <a:prstTxWarp prst="textNoShape">
              <a:avLst/>
            </a:prstTxWarp>
          </a:bodyPr>
          <a:lstStyle>
            <a:lvl1pPr eaLnBrk="1" hangingPunct="1">
              <a:buFont typeface="Arial" panose="020B0604020202020204" pitchFamily="34" charset="0"/>
              <a:buNone/>
              <a:defRPr sz="1000">
                <a:latin typeface="Times New Roman" panose="02020603050405020304" pitchFamily="18" charset="0"/>
              </a:defRPr>
            </a:lvl1pPr>
          </a:lstStyle>
          <a:p>
            <a:pPr fontAlgn="base">
              <a:spcBef>
                <a:spcPct val="0"/>
              </a:spcBef>
              <a:spcAft>
                <a:spcPct val="0"/>
              </a:spcAft>
              <a:defRPr/>
            </a:pPr>
            <a:fld id="{6C9BABB1-49C1-48E8-B48F-9CD6E4CF603B}" type="datetime1">
              <a:rPr lang="zh-CN" altLang="en-US" smtClean="0">
                <a:solidFill>
                  <a:srgbClr val="000000"/>
                </a:solidFill>
              </a:rPr>
              <a:pPr fontAlgn="base">
                <a:spcBef>
                  <a:spcPct val="0"/>
                </a:spcBef>
                <a:spcAft>
                  <a:spcPct val="0"/>
                </a:spcAft>
                <a:defRPr/>
              </a:pPr>
              <a:t>2021/3/25</a:t>
            </a:fld>
            <a:endParaRPr lang="en-US" dirty="0">
              <a:solidFill>
                <a:srgbClr val="000000"/>
              </a:solidFill>
            </a:endParaRPr>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7" rIns="91435" bIns="45717" numCol="1" anchor="t" anchorCtr="0" compatLnSpc="1">
            <a:prstTxWarp prst="textNoShape">
              <a:avLst/>
            </a:prstTxWarp>
          </a:bodyPr>
          <a:lstStyle>
            <a:lvl1pPr algn="ctr" eaLnBrk="1" hangingPunct="1">
              <a:buFont typeface="Arial" panose="020B0604020202020204" pitchFamily="34" charset="0"/>
              <a:buNone/>
              <a:defRPr sz="1000">
                <a:latin typeface="Times New Roman" panose="02020603050405020304" pitchFamily="18" charset="0"/>
              </a:defRPr>
            </a:lvl1pPr>
          </a:lstStyle>
          <a:p>
            <a:pPr fontAlgn="base">
              <a:spcBef>
                <a:spcPct val="0"/>
              </a:spcBef>
              <a:spcAft>
                <a:spcPct val="0"/>
              </a:spcAft>
              <a:defRPr/>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7" rIns="91435" bIns="45717" numCol="1" anchor="t" anchorCtr="0" compatLnSpc="1">
            <a:prstTxWarp prst="textNoShape">
              <a:avLst/>
            </a:prstTxWarp>
          </a:bodyPr>
          <a:lstStyle>
            <a:lvl1pPr algn="r" eaLnBrk="1" hangingPunct="1">
              <a:buFont typeface="Arial" pitchFamily="34" charset="0"/>
              <a:buNone/>
              <a:defRPr sz="1000">
                <a:latin typeface="Times New Roman" panose="02020603050405020304" pitchFamily="18" charset="0"/>
              </a:defRPr>
            </a:lvl1pPr>
          </a:lstStyle>
          <a:p>
            <a:pPr fontAlgn="base">
              <a:spcBef>
                <a:spcPct val="0"/>
              </a:spcBef>
              <a:spcAft>
                <a:spcPct val="0"/>
              </a:spcAft>
              <a:defRPr/>
            </a:pPr>
            <a:fld id="{87675DA0-23CA-476E-ACFB-055A1379A9D8}" type="slidenum">
              <a:rPr lang="zh-CN" altLang="en-US" smtClean="0">
                <a:solidFill>
                  <a:srgbClr val="000000"/>
                </a:solidFill>
              </a:rPr>
              <a:pPr fontAlgn="base">
                <a:spcBef>
                  <a:spcPct val="0"/>
                </a:spcBef>
                <a:spcAft>
                  <a:spcPct val="0"/>
                </a:spcAft>
                <a:defRPr/>
              </a:pPr>
              <a:t>‹#›</a:t>
            </a:fld>
            <a:endParaRPr lang="en-US" altLang="zh-CN" dirty="0">
              <a:solidFill>
                <a:srgbClr val="000000"/>
              </a:solidFill>
            </a:endParaRPr>
          </a:p>
        </p:txBody>
      </p:sp>
      <p:pic>
        <p:nvPicPr>
          <p:cNvPr id="1031" name="图片 1"/>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7550152" y="4816078"/>
            <a:ext cx="1506538" cy="32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9570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300">
          <a:solidFill>
            <a:schemeClr val="tx2"/>
          </a:solidFill>
          <a:latin typeface="Times New Roman" panose="02020603050405020304" pitchFamily="18" charset="0"/>
          <a:ea typeface="+mj-ea"/>
          <a:cs typeface="+mj-cs"/>
        </a:defRPr>
      </a:lvl1pPr>
      <a:lvl2pPr algn="ctr" rtl="0" eaLnBrk="0" fontAlgn="base" hangingPunct="0">
        <a:spcBef>
          <a:spcPct val="0"/>
        </a:spcBef>
        <a:spcAft>
          <a:spcPct val="0"/>
        </a:spcAft>
        <a:defRPr sz="3300">
          <a:solidFill>
            <a:schemeClr val="tx2"/>
          </a:solidFill>
          <a:latin typeface="Arial" pitchFamily="34" charset="0"/>
          <a:ea typeface="宋体" pitchFamily="2" charset="-122"/>
        </a:defRPr>
      </a:lvl2pPr>
      <a:lvl3pPr algn="ctr" rtl="0" eaLnBrk="0" fontAlgn="base" hangingPunct="0">
        <a:spcBef>
          <a:spcPct val="0"/>
        </a:spcBef>
        <a:spcAft>
          <a:spcPct val="0"/>
        </a:spcAft>
        <a:defRPr sz="3300">
          <a:solidFill>
            <a:schemeClr val="tx2"/>
          </a:solidFill>
          <a:latin typeface="Arial" pitchFamily="34" charset="0"/>
          <a:ea typeface="宋体" pitchFamily="2" charset="-122"/>
        </a:defRPr>
      </a:lvl3pPr>
      <a:lvl4pPr algn="ctr" rtl="0" eaLnBrk="0" fontAlgn="base" hangingPunct="0">
        <a:spcBef>
          <a:spcPct val="0"/>
        </a:spcBef>
        <a:spcAft>
          <a:spcPct val="0"/>
        </a:spcAft>
        <a:defRPr sz="3300">
          <a:solidFill>
            <a:schemeClr val="tx2"/>
          </a:solidFill>
          <a:latin typeface="Arial" pitchFamily="34" charset="0"/>
          <a:ea typeface="宋体" pitchFamily="2" charset="-122"/>
        </a:defRPr>
      </a:lvl4pPr>
      <a:lvl5pPr algn="ctr" rtl="0" eaLnBrk="0" fontAlgn="base" hangingPunct="0">
        <a:spcBef>
          <a:spcPct val="0"/>
        </a:spcBef>
        <a:spcAft>
          <a:spcPct val="0"/>
        </a:spcAft>
        <a:defRPr sz="3300">
          <a:solidFill>
            <a:schemeClr val="tx2"/>
          </a:solidFill>
          <a:latin typeface="Arial" pitchFamily="34" charset="0"/>
          <a:ea typeface="宋体" pitchFamily="2" charset="-122"/>
        </a:defRPr>
      </a:lvl5pPr>
      <a:lvl6pPr marL="342882" algn="ctr" rtl="0" eaLnBrk="0" fontAlgn="base" hangingPunct="0">
        <a:spcBef>
          <a:spcPct val="0"/>
        </a:spcBef>
        <a:spcAft>
          <a:spcPct val="0"/>
        </a:spcAft>
        <a:defRPr sz="3300">
          <a:solidFill>
            <a:schemeClr val="tx2"/>
          </a:solidFill>
          <a:latin typeface="Arial" pitchFamily="34" charset="0"/>
          <a:ea typeface="宋体" pitchFamily="2" charset="-122"/>
        </a:defRPr>
      </a:lvl6pPr>
      <a:lvl7pPr marL="685764" algn="ctr" rtl="0" eaLnBrk="0" fontAlgn="base" hangingPunct="0">
        <a:spcBef>
          <a:spcPct val="0"/>
        </a:spcBef>
        <a:spcAft>
          <a:spcPct val="0"/>
        </a:spcAft>
        <a:defRPr sz="3300">
          <a:solidFill>
            <a:schemeClr val="tx2"/>
          </a:solidFill>
          <a:latin typeface="Arial" pitchFamily="34" charset="0"/>
          <a:ea typeface="宋体" pitchFamily="2" charset="-122"/>
        </a:defRPr>
      </a:lvl7pPr>
      <a:lvl8pPr marL="1028646" algn="ctr" rtl="0" eaLnBrk="0" fontAlgn="base" hangingPunct="0">
        <a:spcBef>
          <a:spcPct val="0"/>
        </a:spcBef>
        <a:spcAft>
          <a:spcPct val="0"/>
        </a:spcAft>
        <a:defRPr sz="3300">
          <a:solidFill>
            <a:schemeClr val="tx2"/>
          </a:solidFill>
          <a:latin typeface="Arial" pitchFamily="34" charset="0"/>
          <a:ea typeface="宋体" pitchFamily="2" charset="-122"/>
        </a:defRPr>
      </a:lvl8pPr>
      <a:lvl9pPr marL="1371528" algn="ctr" rtl="0" eaLnBrk="0" fontAlgn="base" hangingPunct="0">
        <a:spcBef>
          <a:spcPct val="0"/>
        </a:spcBef>
        <a:spcAft>
          <a:spcPct val="0"/>
        </a:spcAft>
        <a:defRPr sz="3300">
          <a:solidFill>
            <a:schemeClr val="tx2"/>
          </a:solidFill>
          <a:latin typeface="Arial" pitchFamily="34" charset="0"/>
          <a:ea typeface="宋体" pitchFamily="2" charset="-122"/>
        </a:defRPr>
      </a:lvl9pPr>
    </p:titleStyle>
    <p:bodyStyle>
      <a:lvl1pPr marL="257162" indent="-257162" algn="l" rtl="0" eaLnBrk="0" fontAlgn="base" hangingPunct="0">
        <a:spcBef>
          <a:spcPct val="20000"/>
        </a:spcBef>
        <a:spcAft>
          <a:spcPct val="0"/>
        </a:spcAft>
        <a:buChar char="•"/>
        <a:defRPr sz="2400">
          <a:solidFill>
            <a:schemeClr val="tx1"/>
          </a:solidFill>
          <a:latin typeface="Times New Roman" panose="02020603050405020304" pitchFamily="18" charset="0"/>
          <a:ea typeface="+mn-ea"/>
          <a:cs typeface="+mn-cs"/>
        </a:defRPr>
      </a:lvl1pPr>
      <a:lvl2pPr marL="557184" indent="-214302" algn="l" rtl="0" eaLnBrk="0" fontAlgn="base" hangingPunct="0">
        <a:spcBef>
          <a:spcPct val="20000"/>
        </a:spcBef>
        <a:spcAft>
          <a:spcPct val="0"/>
        </a:spcAft>
        <a:buChar char="–"/>
        <a:defRPr sz="2100">
          <a:solidFill>
            <a:schemeClr val="tx1"/>
          </a:solidFill>
          <a:latin typeface="Times New Roman" panose="02020603050405020304" pitchFamily="18" charset="0"/>
          <a:ea typeface="+mn-ea"/>
        </a:defRPr>
      </a:lvl2pPr>
      <a:lvl3pPr marL="857205" indent="-171441" algn="l" rtl="0" eaLnBrk="0" fontAlgn="base" hangingPunct="0">
        <a:spcBef>
          <a:spcPct val="20000"/>
        </a:spcBef>
        <a:spcAft>
          <a:spcPct val="0"/>
        </a:spcAft>
        <a:buChar char="•"/>
        <a:defRPr sz="1900">
          <a:solidFill>
            <a:schemeClr val="tx1"/>
          </a:solidFill>
          <a:latin typeface="Times New Roman" panose="02020603050405020304" pitchFamily="18" charset="0"/>
          <a:ea typeface="+mn-ea"/>
        </a:defRPr>
      </a:lvl3pPr>
      <a:lvl4pPr marL="1200087" indent="-171441" algn="l" rtl="0" eaLnBrk="0" fontAlgn="base" hangingPunct="0">
        <a:spcBef>
          <a:spcPct val="20000"/>
        </a:spcBef>
        <a:spcAft>
          <a:spcPct val="0"/>
        </a:spcAft>
        <a:buChar char="–"/>
        <a:defRPr sz="1500">
          <a:solidFill>
            <a:schemeClr val="tx1"/>
          </a:solidFill>
          <a:latin typeface="Times New Roman" panose="02020603050405020304" pitchFamily="18" charset="0"/>
          <a:ea typeface="+mn-ea"/>
        </a:defRPr>
      </a:lvl4pPr>
      <a:lvl5pPr marL="1542969" indent="-171441" algn="l" rtl="0" eaLnBrk="0" fontAlgn="base" hangingPunct="0">
        <a:spcBef>
          <a:spcPct val="20000"/>
        </a:spcBef>
        <a:spcAft>
          <a:spcPct val="0"/>
        </a:spcAft>
        <a:buChar char="»"/>
        <a:defRPr sz="1500">
          <a:solidFill>
            <a:schemeClr val="tx1"/>
          </a:solidFill>
          <a:latin typeface="Times New Roman" panose="02020603050405020304" pitchFamily="18" charset="0"/>
          <a:ea typeface="+mn-ea"/>
        </a:defRPr>
      </a:lvl5pPr>
      <a:lvl6pPr marL="1885851" indent="-171441" algn="l" rtl="0" eaLnBrk="0" fontAlgn="base" hangingPunct="0">
        <a:spcBef>
          <a:spcPct val="20000"/>
        </a:spcBef>
        <a:spcAft>
          <a:spcPct val="0"/>
        </a:spcAft>
        <a:buChar char="»"/>
        <a:defRPr sz="1500">
          <a:solidFill>
            <a:schemeClr val="tx1"/>
          </a:solidFill>
          <a:latin typeface="+mn-lt"/>
          <a:ea typeface="+mn-ea"/>
        </a:defRPr>
      </a:lvl6pPr>
      <a:lvl7pPr marL="2228733" indent="-171441" algn="l" rtl="0" eaLnBrk="0" fontAlgn="base" hangingPunct="0">
        <a:spcBef>
          <a:spcPct val="20000"/>
        </a:spcBef>
        <a:spcAft>
          <a:spcPct val="0"/>
        </a:spcAft>
        <a:buChar char="»"/>
        <a:defRPr sz="1500">
          <a:solidFill>
            <a:schemeClr val="tx1"/>
          </a:solidFill>
          <a:latin typeface="+mn-lt"/>
          <a:ea typeface="+mn-ea"/>
        </a:defRPr>
      </a:lvl7pPr>
      <a:lvl8pPr marL="2571617" indent="-171441" algn="l" rtl="0" eaLnBrk="0" fontAlgn="base" hangingPunct="0">
        <a:spcBef>
          <a:spcPct val="20000"/>
        </a:spcBef>
        <a:spcAft>
          <a:spcPct val="0"/>
        </a:spcAft>
        <a:buChar char="»"/>
        <a:defRPr sz="1500">
          <a:solidFill>
            <a:schemeClr val="tx1"/>
          </a:solidFill>
          <a:latin typeface="+mn-lt"/>
          <a:ea typeface="+mn-ea"/>
        </a:defRPr>
      </a:lvl8pPr>
      <a:lvl9pPr marL="2914499" indent="-171441" algn="l" rtl="0" eaLnBrk="0" fontAlgn="base" hangingPunct="0">
        <a:spcBef>
          <a:spcPct val="20000"/>
        </a:spcBef>
        <a:spcAft>
          <a:spcPct val="0"/>
        </a:spcAft>
        <a:buChar char="»"/>
        <a:defRPr sz="1500">
          <a:solidFill>
            <a:schemeClr val="tx1"/>
          </a:solidFill>
          <a:latin typeface="+mn-lt"/>
          <a:ea typeface="+mn-ea"/>
        </a:defRPr>
      </a:lvl9pPr>
    </p:bodyStyle>
    <p:otherStyle>
      <a:defPPr>
        <a:defRPr lang="zh-CN"/>
      </a:defPPr>
      <a:lvl1pPr marL="0" algn="l" defTabSz="685764" rtl="0" eaLnBrk="1" latinLnBrk="0" hangingPunct="1">
        <a:defRPr sz="1400" kern="1200">
          <a:solidFill>
            <a:schemeClr val="tx1"/>
          </a:solidFill>
          <a:latin typeface="+mn-lt"/>
          <a:ea typeface="+mn-ea"/>
          <a:cs typeface="+mn-cs"/>
        </a:defRPr>
      </a:lvl1pPr>
      <a:lvl2pPr marL="342882" algn="l" defTabSz="685764" rtl="0" eaLnBrk="1" latinLnBrk="0" hangingPunct="1">
        <a:defRPr sz="1400" kern="1200">
          <a:solidFill>
            <a:schemeClr val="tx1"/>
          </a:solidFill>
          <a:latin typeface="+mn-lt"/>
          <a:ea typeface="+mn-ea"/>
          <a:cs typeface="+mn-cs"/>
        </a:defRPr>
      </a:lvl2pPr>
      <a:lvl3pPr marL="685764" algn="l" defTabSz="685764" rtl="0" eaLnBrk="1" latinLnBrk="0" hangingPunct="1">
        <a:defRPr sz="1400" kern="1200">
          <a:solidFill>
            <a:schemeClr val="tx1"/>
          </a:solidFill>
          <a:latin typeface="+mn-lt"/>
          <a:ea typeface="+mn-ea"/>
          <a:cs typeface="+mn-cs"/>
        </a:defRPr>
      </a:lvl3pPr>
      <a:lvl4pPr marL="1028646" algn="l" defTabSz="685764" rtl="0" eaLnBrk="1" latinLnBrk="0" hangingPunct="1">
        <a:defRPr sz="1400" kern="1200">
          <a:solidFill>
            <a:schemeClr val="tx1"/>
          </a:solidFill>
          <a:latin typeface="+mn-lt"/>
          <a:ea typeface="+mn-ea"/>
          <a:cs typeface="+mn-cs"/>
        </a:defRPr>
      </a:lvl4pPr>
      <a:lvl5pPr marL="1371528" algn="l" defTabSz="685764" rtl="0" eaLnBrk="1" latinLnBrk="0" hangingPunct="1">
        <a:defRPr sz="1400" kern="1200">
          <a:solidFill>
            <a:schemeClr val="tx1"/>
          </a:solidFill>
          <a:latin typeface="+mn-lt"/>
          <a:ea typeface="+mn-ea"/>
          <a:cs typeface="+mn-cs"/>
        </a:defRPr>
      </a:lvl5pPr>
      <a:lvl6pPr marL="1714410" algn="l" defTabSz="685764" rtl="0" eaLnBrk="1" latinLnBrk="0" hangingPunct="1">
        <a:defRPr sz="1400" kern="1200">
          <a:solidFill>
            <a:schemeClr val="tx1"/>
          </a:solidFill>
          <a:latin typeface="+mn-lt"/>
          <a:ea typeface="+mn-ea"/>
          <a:cs typeface="+mn-cs"/>
        </a:defRPr>
      </a:lvl6pPr>
      <a:lvl7pPr marL="2057292" algn="l" defTabSz="685764" rtl="0" eaLnBrk="1" latinLnBrk="0" hangingPunct="1">
        <a:defRPr sz="1400" kern="1200">
          <a:solidFill>
            <a:schemeClr val="tx1"/>
          </a:solidFill>
          <a:latin typeface="+mn-lt"/>
          <a:ea typeface="+mn-ea"/>
          <a:cs typeface="+mn-cs"/>
        </a:defRPr>
      </a:lvl7pPr>
      <a:lvl8pPr marL="2400174" algn="l" defTabSz="685764" rtl="0" eaLnBrk="1" latinLnBrk="0" hangingPunct="1">
        <a:defRPr sz="1400" kern="1200">
          <a:solidFill>
            <a:schemeClr val="tx1"/>
          </a:solidFill>
          <a:latin typeface="+mn-lt"/>
          <a:ea typeface="+mn-ea"/>
          <a:cs typeface="+mn-cs"/>
        </a:defRPr>
      </a:lvl8pPr>
      <a:lvl9pPr marL="2743058" algn="l" defTabSz="6857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6206"/>
            <a:ext cx="9144000" cy="5143497"/>
          </a:xfrm>
          <a:prstGeom prst="rect">
            <a:avLst/>
          </a:prstGeom>
          <a:solidFill>
            <a:srgbClr val="111E33"/>
          </a:solidFill>
          <a:ln>
            <a:noFill/>
          </a:ln>
          <a:effectLst/>
        </p:spPr>
        <p:style>
          <a:lnRef idx="1">
            <a:schemeClr val="accent1"/>
          </a:lnRef>
          <a:fillRef idx="3">
            <a:schemeClr val="accent1"/>
          </a:fillRef>
          <a:effectRef idx="2">
            <a:schemeClr val="accent1"/>
          </a:effectRef>
          <a:fontRef idx="minor">
            <a:schemeClr val="lt1"/>
          </a:fontRef>
        </p:style>
        <p:txBody>
          <a:bodyPr lIns="91435" tIns="45717" rIns="91435" bIns="45717" rtlCol="0" anchor="ctr"/>
          <a:lstStyle/>
          <a:p>
            <a:pPr algn="ctr"/>
            <a:r>
              <a:rPr kumimoji="1" lang="en-US" altLang="zh-CN" sz="4800">
                <a:latin typeface="+mj-lt"/>
              </a:rPr>
              <a:t>Battery</a:t>
            </a:r>
            <a:endParaRPr kumimoji="1" lang="zh-CN" altLang="en-US" sz="4800" dirty="0">
              <a:latin typeface="+mj-lt"/>
            </a:endParaRPr>
          </a:p>
        </p:txBody>
      </p:sp>
      <p:sp>
        <p:nvSpPr>
          <p:cNvPr id="6" name="矩形 5"/>
          <p:cNvSpPr/>
          <p:nvPr/>
        </p:nvSpPr>
        <p:spPr>
          <a:xfrm>
            <a:off x="0" y="5103665"/>
            <a:ext cx="9144000" cy="77929"/>
          </a:xfrm>
          <a:prstGeom prst="rect">
            <a:avLst/>
          </a:prstGeom>
          <a:solidFill>
            <a:srgbClr val="F2BC1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endParaRPr lang="zh-CN" altLang="en-US"/>
          </a:p>
        </p:txBody>
      </p:sp>
      <p:pic>
        <p:nvPicPr>
          <p:cNvPr id="7" name="图片 7" descr="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0312" y="51470"/>
            <a:ext cx="1602329" cy="1296144"/>
          </a:xfrm>
          <a:prstGeom prst="rect">
            <a:avLst/>
          </a:prstGeom>
        </p:spPr>
      </p:pic>
      <p:sp>
        <p:nvSpPr>
          <p:cNvPr id="8" name="Title 1"/>
          <p:cNvSpPr txBox="1">
            <a:spLocks/>
          </p:cNvSpPr>
          <p:nvPr/>
        </p:nvSpPr>
        <p:spPr>
          <a:xfrm>
            <a:off x="3275856" y="2067694"/>
            <a:ext cx="6275040" cy="1512168"/>
          </a:xfrm>
          <a:prstGeom prst="rect">
            <a:avLst/>
          </a:prstGeom>
        </p:spPr>
        <p:txBody>
          <a:bodyPr vert="horz" lIns="91435" tIns="45717" rIns="91435" bIns="45717" rtlCol="0" anchor="ctr">
            <a:normAutofit fontScale="97500"/>
          </a:bodyPr>
          <a:lstStyle>
            <a:lvl1pPr algn="l" defTabSz="914400" rtl="0" eaLnBrk="1" latinLnBrk="0" hangingPunct="1">
              <a:spcBef>
                <a:spcPct val="0"/>
              </a:spcBef>
              <a:buNone/>
              <a:defRPr sz="2800" b="1" kern="1200">
                <a:solidFill>
                  <a:schemeClr val="tx1"/>
                </a:solidFill>
                <a:latin typeface="Arial"/>
                <a:ea typeface="微软雅黑" pitchFamily="34" charset="-122"/>
                <a:cs typeface="Arial"/>
              </a:defRPr>
            </a:lvl1pPr>
          </a:lstStyle>
          <a:p>
            <a:endParaRPr lang="en-US" dirty="0">
              <a:solidFill>
                <a:srgbClr val="FFC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0435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2B3891F-A66D-4C14-8F11-DB37CFBAF1DE}"/>
              </a:ext>
            </a:extLst>
          </p:cNvPr>
          <p:cNvSpPr>
            <a:spLocks noGrp="1"/>
          </p:cNvSpPr>
          <p:nvPr>
            <p:ph type="sldNum" sz="quarter" idx="4"/>
          </p:nvPr>
        </p:nvSpPr>
        <p:spPr>
          <a:xfrm>
            <a:off x="11582400" y="6400800"/>
            <a:ext cx="609600" cy="457200"/>
          </a:xfrm>
          <a:prstGeom prst="rect">
            <a:avLst/>
          </a:prstGeom>
          <a:noFill/>
        </p:spPr>
        <p:txBody>
          <a:bodyPr vert="horz" lIns="0" tIns="0" rIns="0" bIns="0" rtlCol="0" anchor="b" anchorCtr="0"/>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fld id="{B6F15528-21DE-4FAA-801E-634DDDAF4B2B}" type="slidenum">
              <a:rPr lang="en-US" smtClean="0"/>
              <a:pPr algn="r" defTabSz="685800">
                <a:defRPr/>
              </a:pPr>
              <a:t>2</a:t>
            </a:fld>
            <a:endParaRPr lang="en-US" sz="900" dirty="0">
              <a:solidFill>
                <a:srgbClr val="000000">
                  <a:lumMod val="65000"/>
                  <a:lumOff val="35000"/>
                </a:srgbClr>
              </a:solidFill>
              <a:latin typeface="Times New Roman" panose="02020603050405020304" pitchFamily="18" charset="0"/>
            </a:endParaRPr>
          </a:p>
        </p:txBody>
      </p:sp>
      <p:sp>
        <p:nvSpPr>
          <p:cNvPr id="7" name="标题 6">
            <a:extLst>
              <a:ext uri="{FF2B5EF4-FFF2-40B4-BE49-F238E27FC236}">
                <a16:creationId xmlns:a16="http://schemas.microsoft.com/office/drawing/2014/main" id="{EB8C911F-600E-4549-B27C-E9301C60305C}"/>
              </a:ext>
            </a:extLst>
          </p:cNvPr>
          <p:cNvSpPr>
            <a:spLocks noGrp="1"/>
          </p:cNvSpPr>
          <p:nvPr>
            <p:ph type="title"/>
          </p:nvPr>
        </p:nvSpPr>
        <p:spPr/>
        <p:txBody>
          <a:bodyPr/>
          <a:lstStyle/>
          <a:p>
            <a:r>
              <a:rPr lang="en-US" altLang="zh-CN" dirty="0"/>
              <a:t>Principle</a:t>
            </a:r>
            <a:endParaRPr lang="zh-CN" altLang="en-US" dirty="0"/>
          </a:p>
        </p:txBody>
      </p:sp>
      <p:pic>
        <p:nvPicPr>
          <p:cNvPr id="3" name="图片 2">
            <a:extLst>
              <a:ext uri="{FF2B5EF4-FFF2-40B4-BE49-F238E27FC236}">
                <a16:creationId xmlns:a16="http://schemas.microsoft.com/office/drawing/2014/main" id="{77AEE9A4-08A0-4EA1-B3E0-95AFDE9E49DC}"/>
              </a:ext>
            </a:extLst>
          </p:cNvPr>
          <p:cNvPicPr>
            <a:picLocks noChangeAspect="1"/>
          </p:cNvPicPr>
          <p:nvPr/>
        </p:nvPicPr>
        <p:blipFill rotWithShape="1">
          <a:blip r:embed="rId3"/>
          <a:srcRect l="32372"/>
          <a:stretch/>
        </p:blipFill>
        <p:spPr>
          <a:xfrm>
            <a:off x="5364088" y="563770"/>
            <a:ext cx="3610280" cy="4492256"/>
          </a:xfrm>
          <a:prstGeom prst="rect">
            <a:avLst/>
          </a:prstGeom>
        </p:spPr>
      </p:pic>
      <p:sp>
        <p:nvSpPr>
          <p:cNvPr id="10" name="内容占位符 9">
            <a:extLst>
              <a:ext uri="{FF2B5EF4-FFF2-40B4-BE49-F238E27FC236}">
                <a16:creationId xmlns:a16="http://schemas.microsoft.com/office/drawing/2014/main" id="{FFF4274A-F507-4826-A7DF-1BFEFEF89F7F}"/>
              </a:ext>
            </a:extLst>
          </p:cNvPr>
          <p:cNvSpPr>
            <a:spLocks noGrp="1"/>
          </p:cNvSpPr>
          <p:nvPr>
            <p:ph idx="1"/>
          </p:nvPr>
        </p:nvSpPr>
        <p:spPr>
          <a:xfrm>
            <a:off x="5508104" y="4783460"/>
            <a:ext cx="3610280" cy="360040"/>
          </a:xfrm>
        </p:spPr>
        <p:txBody>
          <a:bodyPr>
            <a:normAutofit lnSpcReduction="10000"/>
          </a:bodyPr>
          <a:lstStyle/>
          <a:p>
            <a:pPr marL="0" indent="0">
              <a:buNone/>
            </a:pPr>
            <a:r>
              <a:rPr lang="en-US" altLang="zh-CN" sz="900" dirty="0" err="1"/>
              <a:t>Zumdahl</a:t>
            </a:r>
            <a:r>
              <a:rPr lang="en-US" altLang="zh-CN" sz="900" dirty="0"/>
              <a:t>, Steven S., and Donald J. </a:t>
            </a:r>
            <a:r>
              <a:rPr lang="en-US" altLang="zh-CN" sz="900" dirty="0" err="1"/>
              <a:t>DeCoste</a:t>
            </a:r>
            <a:r>
              <a:rPr lang="en-US" altLang="zh-CN" sz="900" dirty="0"/>
              <a:t>. Chemical principles. Nelson Education, 2012.</a:t>
            </a:r>
            <a:endParaRPr lang="zh-CN" altLang="en-US" sz="900" dirty="0"/>
          </a:p>
        </p:txBody>
      </p:sp>
      <p:sp>
        <p:nvSpPr>
          <p:cNvPr id="9" name="内容占位符 2">
            <a:extLst>
              <a:ext uri="{FF2B5EF4-FFF2-40B4-BE49-F238E27FC236}">
                <a16:creationId xmlns:a16="http://schemas.microsoft.com/office/drawing/2014/main" id="{4F7D5C67-55A9-4960-A62A-3F3DD3FED2B1}"/>
              </a:ext>
            </a:extLst>
          </p:cNvPr>
          <p:cNvSpPr txBox="1">
            <a:spLocks/>
          </p:cNvSpPr>
          <p:nvPr/>
        </p:nvSpPr>
        <p:spPr>
          <a:xfrm>
            <a:off x="323528" y="915566"/>
            <a:ext cx="3610224" cy="3394472"/>
          </a:xfrm>
          <a:prstGeom prst="rect">
            <a:avLst/>
          </a:prstGeom>
        </p:spPr>
        <p:txBody>
          <a:bodyPr vert="horz" lIns="91435" tIns="45717" rIns="91435" bIns="45717" rtlCol="0">
            <a:normAutofit/>
          </a:bodyPr>
          <a:lstStyle>
            <a:lvl1pPr marL="342882" indent="-342882" algn="l" defTabSz="914353" rtl="0" eaLnBrk="1" latinLnBrk="0" hangingPunct="1">
              <a:spcBef>
                <a:spcPct val="20000"/>
              </a:spcBef>
              <a:buClr>
                <a:srgbClr val="FFCF00"/>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1pPr>
            <a:lvl2pPr marL="742911" indent="-285735" algn="l" defTabSz="914353" rtl="0" eaLnBrk="1" latinLnBrk="0" hangingPunct="1">
              <a:spcBef>
                <a:spcPct val="20000"/>
              </a:spcBef>
              <a:buClr>
                <a:schemeClr val="accent3"/>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2pPr>
            <a:lvl3pPr marL="1142941"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3pPr>
            <a:lvl4pPr marL="1600117"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4pPr>
            <a:lvl5pPr marL="2057292"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5pPr>
            <a:lvl6pPr marL="2514469"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2"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97"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Anode: oxidation reaction</a:t>
            </a:r>
          </a:p>
          <a:p>
            <a:r>
              <a:rPr lang="en-US" altLang="zh-CN" dirty="0"/>
              <a:t>Cathode: reduction reaction  </a:t>
            </a:r>
          </a:p>
          <a:p>
            <a:r>
              <a:rPr lang="en-US" altLang="zh-CN" dirty="0"/>
              <a:t>Electrons go from anode to cathode in the external circuit</a:t>
            </a:r>
          </a:p>
          <a:p>
            <a:r>
              <a:rPr lang="en-US" altLang="zh-CN" dirty="0"/>
              <a:t>Ions go from cathode to anode in the electrolyte. </a:t>
            </a:r>
          </a:p>
          <a:p>
            <a:r>
              <a:rPr lang="en-US" altLang="zh-CN" dirty="0"/>
              <a:t>Traditional Zinc-Copper Primary Battery</a:t>
            </a:r>
          </a:p>
          <a:p>
            <a:endParaRPr lang="zh-CN" altLang="en-US" dirty="0"/>
          </a:p>
        </p:txBody>
      </p:sp>
    </p:spTree>
    <p:extLst>
      <p:ext uri="{BB962C8B-B14F-4D97-AF65-F5344CB8AC3E}">
        <p14:creationId xmlns:p14="http://schemas.microsoft.com/office/powerpoint/2010/main" val="1338548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4C40C-4A78-41F6-BF57-FABAF458E9B3}"/>
              </a:ext>
            </a:extLst>
          </p:cNvPr>
          <p:cNvSpPr>
            <a:spLocks noGrp="1"/>
          </p:cNvSpPr>
          <p:nvPr>
            <p:ph type="title"/>
          </p:nvPr>
        </p:nvSpPr>
        <p:spPr/>
        <p:txBody>
          <a:bodyPr/>
          <a:lstStyle/>
          <a:p>
            <a:r>
              <a:rPr lang="en-US" altLang="zh-CN" dirty="0"/>
              <a:t>Lithium Ion Battery</a:t>
            </a:r>
            <a:endParaRPr lang="zh-CN" altLang="en-US" dirty="0"/>
          </a:p>
        </p:txBody>
      </p:sp>
      <p:sp>
        <p:nvSpPr>
          <p:cNvPr id="3" name="内容占位符 2">
            <a:extLst>
              <a:ext uri="{FF2B5EF4-FFF2-40B4-BE49-F238E27FC236}">
                <a16:creationId xmlns:a16="http://schemas.microsoft.com/office/drawing/2014/main" id="{7B0B8674-F3BF-4446-88D1-F220080A322B}"/>
              </a:ext>
            </a:extLst>
          </p:cNvPr>
          <p:cNvSpPr>
            <a:spLocks noGrp="1"/>
          </p:cNvSpPr>
          <p:nvPr>
            <p:ph idx="1"/>
          </p:nvPr>
        </p:nvSpPr>
        <p:spPr>
          <a:xfrm>
            <a:off x="468908" y="951981"/>
            <a:ext cx="3826768" cy="3394472"/>
          </a:xfrm>
        </p:spPr>
        <p:txBody>
          <a:bodyPr/>
          <a:lstStyle/>
          <a:p>
            <a:r>
              <a:rPr lang="en-US" altLang="zh-CN" dirty="0"/>
              <a:t>Traditional Lithium Ion Battery</a:t>
            </a:r>
          </a:p>
          <a:p>
            <a:r>
              <a:rPr lang="en-US" altLang="zh-CN" dirty="0"/>
              <a:t>Materials that lithium ions are able to intercalation and deintercalation into.</a:t>
            </a:r>
          </a:p>
          <a:p>
            <a:r>
              <a:rPr lang="en-US" altLang="zh-CN" dirty="0"/>
              <a:t>Charging:</a:t>
            </a:r>
            <a:r>
              <a:rPr lang="zh-CN" altLang="en-US" dirty="0"/>
              <a:t> </a:t>
            </a:r>
            <a:r>
              <a:rPr lang="en-US" altLang="zh-CN" dirty="0"/>
              <a:t>Anode to Cathode</a:t>
            </a:r>
          </a:p>
          <a:p>
            <a:r>
              <a:rPr lang="en-US" altLang="zh-CN" dirty="0"/>
              <a:t>Discharging: Cathode to Anode</a:t>
            </a:r>
            <a:endParaRPr lang="zh-CN" altLang="en-US" dirty="0"/>
          </a:p>
        </p:txBody>
      </p:sp>
      <p:pic>
        <p:nvPicPr>
          <p:cNvPr id="5" name="图片 4">
            <a:extLst>
              <a:ext uri="{FF2B5EF4-FFF2-40B4-BE49-F238E27FC236}">
                <a16:creationId xmlns:a16="http://schemas.microsoft.com/office/drawing/2014/main" id="{755FC318-FAE4-435B-9C16-AE3094AB87D7}"/>
              </a:ext>
            </a:extLst>
          </p:cNvPr>
          <p:cNvPicPr>
            <a:picLocks noChangeAspect="1"/>
          </p:cNvPicPr>
          <p:nvPr/>
        </p:nvPicPr>
        <p:blipFill>
          <a:blip r:embed="rId2"/>
          <a:stretch>
            <a:fillRect/>
          </a:stretch>
        </p:blipFill>
        <p:spPr>
          <a:xfrm>
            <a:off x="4425533" y="890864"/>
            <a:ext cx="4463870" cy="3459831"/>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A894717-EDE3-4E97-B829-4E4FA0E89D0D}"/>
                  </a:ext>
                </a:extLst>
              </p:cNvPr>
              <p:cNvSpPr txBox="1"/>
              <p:nvPr/>
            </p:nvSpPr>
            <p:spPr>
              <a:xfrm>
                <a:off x="7138670" y="4346453"/>
                <a:ext cx="1880590" cy="3847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Cathode</m:t>
                      </m:r>
                      <m:r>
                        <a:rPr lang="en-US" altLang="zh-CN" b="0" i="0" smtClean="0">
                          <a:latin typeface="Cambria Math" panose="02040503050406030204" pitchFamily="18" charset="0"/>
                        </a:rPr>
                        <m:t>  </m:t>
                      </m:r>
                      <m:r>
                        <a:rPr lang="en-US" altLang="zh-CN" b="0" i="1" smtClean="0">
                          <a:latin typeface="Cambria Math" panose="02040503050406030204" pitchFamily="18" charset="0"/>
                        </a:rPr>
                        <m:t>𝐶</m:t>
                      </m:r>
                    </m:oMath>
                  </m:oMathPara>
                </a14:m>
                <a:endParaRPr lang="zh-CN" altLang="en-US" dirty="0"/>
              </a:p>
            </p:txBody>
          </p:sp>
        </mc:Choice>
        <mc:Fallback xmlns="">
          <p:sp>
            <p:nvSpPr>
              <p:cNvPr id="6" name="文本框 5">
                <a:extLst>
                  <a:ext uri="{FF2B5EF4-FFF2-40B4-BE49-F238E27FC236}">
                    <a16:creationId xmlns:a16="http://schemas.microsoft.com/office/drawing/2014/main" id="{8A894717-EDE3-4E97-B829-4E4FA0E89D0D}"/>
                  </a:ext>
                </a:extLst>
              </p:cNvPr>
              <p:cNvSpPr txBox="1">
                <a:spLocks noRot="1" noChangeAspect="1" noMove="1" noResize="1" noEditPoints="1" noAdjustHandles="1" noChangeArrowheads="1" noChangeShapeType="1" noTextEdit="1"/>
              </p:cNvSpPr>
              <p:nvPr/>
            </p:nvSpPr>
            <p:spPr>
              <a:xfrm>
                <a:off x="7138670" y="4346453"/>
                <a:ext cx="1880590" cy="38472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A9B2761-7EEF-4129-83C8-26D014436019}"/>
                  </a:ext>
                </a:extLst>
              </p:cNvPr>
              <p:cNvSpPr txBox="1"/>
              <p:nvPr/>
            </p:nvSpPr>
            <p:spPr>
              <a:xfrm>
                <a:off x="4425533" y="4363429"/>
                <a:ext cx="2160239" cy="3847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Anode</m:t>
                      </m:r>
                      <m:r>
                        <a:rPr lang="en-US" altLang="zh-CN" b="0" i="0" smtClean="0">
                          <a:latin typeface="Cambria Math" panose="02040503050406030204" pitchFamily="18" charset="0"/>
                        </a:rPr>
                        <m:t>   </m:t>
                      </m:r>
                      <m:r>
                        <a:rPr lang="en-US" altLang="zh-CN" b="0" i="1" smtClean="0">
                          <a:latin typeface="Cambria Math" panose="02040503050406030204" pitchFamily="18" charset="0"/>
                        </a:rPr>
                        <m:t>𝐿𝑖𝐶𝑜</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 name="文本框 7">
                <a:extLst>
                  <a:ext uri="{FF2B5EF4-FFF2-40B4-BE49-F238E27FC236}">
                    <a16:creationId xmlns:a16="http://schemas.microsoft.com/office/drawing/2014/main" id="{AA9B2761-7EEF-4129-83C8-26D014436019}"/>
                  </a:ext>
                </a:extLst>
              </p:cNvPr>
              <p:cNvSpPr txBox="1">
                <a:spLocks noRot="1" noChangeAspect="1" noMove="1" noResize="1" noEditPoints="1" noAdjustHandles="1" noChangeArrowheads="1" noChangeShapeType="1" noTextEdit="1"/>
              </p:cNvSpPr>
              <p:nvPr/>
            </p:nvSpPr>
            <p:spPr>
              <a:xfrm>
                <a:off x="4425533" y="4363429"/>
                <a:ext cx="2160239" cy="384721"/>
              </a:xfrm>
              <a:prstGeom prst="rect">
                <a:avLst/>
              </a:prstGeom>
              <a:blipFill>
                <a:blip r:embed="rId4"/>
                <a:stretch>
                  <a:fillRect/>
                </a:stretch>
              </a:blipFill>
            </p:spPr>
            <p:txBody>
              <a:bodyPr/>
              <a:lstStyle/>
              <a:p>
                <a:r>
                  <a:rPr lang="zh-CN" altLang="en-US">
                    <a:noFill/>
                  </a:rPr>
                  <a:t> </a:t>
                </a:r>
              </a:p>
            </p:txBody>
          </p:sp>
        </mc:Fallback>
      </mc:AlternateContent>
      <p:sp>
        <p:nvSpPr>
          <p:cNvPr id="9" name="内容占位符 9">
            <a:extLst>
              <a:ext uri="{FF2B5EF4-FFF2-40B4-BE49-F238E27FC236}">
                <a16:creationId xmlns:a16="http://schemas.microsoft.com/office/drawing/2014/main" id="{C2793BF7-DB00-42A0-A579-10952ECB7481}"/>
              </a:ext>
            </a:extLst>
          </p:cNvPr>
          <p:cNvSpPr txBox="1">
            <a:spLocks/>
          </p:cNvSpPr>
          <p:nvPr/>
        </p:nvSpPr>
        <p:spPr>
          <a:xfrm>
            <a:off x="4572000" y="4710473"/>
            <a:ext cx="4248472" cy="525573"/>
          </a:xfrm>
          <a:prstGeom prst="rect">
            <a:avLst/>
          </a:prstGeom>
        </p:spPr>
        <p:txBody>
          <a:bodyPr vert="horz" lIns="91435" tIns="45717" rIns="91435" bIns="45717" rtlCol="0">
            <a:normAutofit lnSpcReduction="10000"/>
          </a:bodyPr>
          <a:lstStyle>
            <a:lvl1pPr marL="342882" indent="-342882" algn="l" defTabSz="914353" rtl="0" eaLnBrk="1" latinLnBrk="0" hangingPunct="1">
              <a:spcBef>
                <a:spcPct val="20000"/>
              </a:spcBef>
              <a:buClr>
                <a:srgbClr val="FFCF00"/>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1pPr>
            <a:lvl2pPr marL="742911" indent="-285735" algn="l" defTabSz="914353" rtl="0" eaLnBrk="1" latinLnBrk="0" hangingPunct="1">
              <a:spcBef>
                <a:spcPct val="20000"/>
              </a:spcBef>
              <a:buClr>
                <a:schemeClr val="accent3"/>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2pPr>
            <a:lvl3pPr marL="1142941"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3pPr>
            <a:lvl4pPr marL="1600117"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4pPr>
            <a:lvl5pPr marL="2057292"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5pPr>
            <a:lvl6pPr marL="2514469"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2"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97"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900" dirty="0">
                <a:latin typeface="等线" panose="02010600030101010101" pitchFamily="2" charset="-122"/>
              </a:rPr>
              <a:t>Lithium ion cells and batteries</a:t>
            </a:r>
            <a:r>
              <a:rPr lang="en-US" altLang="zh-CN" sz="1100" dirty="0">
                <a:effectLst/>
                <a:latin typeface="等线" panose="02010600030101010101" pitchFamily="2" charset="-122"/>
                <a:cs typeface="Times New Roman" panose="02020603050405020304" pitchFamily="18" charset="0"/>
              </a:rPr>
              <a:t>. </a:t>
            </a:r>
            <a:r>
              <a:rPr lang="en-US" altLang="zh-CN" sz="900" dirty="0"/>
              <a:t>Accessed on: March 24, 2021. [Online]. Available: https://baike.baidu.com/item/%E9%94%82%E7%A6%BB%E5%AD%90%E7%94%B5%E6%B1%A0</a:t>
            </a:r>
            <a:endParaRPr lang="zh-CN" altLang="en-US" sz="900" dirty="0"/>
          </a:p>
        </p:txBody>
      </p:sp>
      <p:sp>
        <p:nvSpPr>
          <p:cNvPr id="11" name="文本框 10">
            <a:extLst>
              <a:ext uri="{FF2B5EF4-FFF2-40B4-BE49-F238E27FC236}">
                <a16:creationId xmlns:a16="http://schemas.microsoft.com/office/drawing/2014/main" id="{3FC19971-5B0B-4362-A129-6302BD545429}"/>
              </a:ext>
            </a:extLst>
          </p:cNvPr>
          <p:cNvSpPr txBox="1"/>
          <p:nvPr/>
        </p:nvSpPr>
        <p:spPr>
          <a:xfrm>
            <a:off x="6300192" y="1131590"/>
            <a:ext cx="2160239" cy="384721"/>
          </a:xfrm>
          <a:prstGeom prst="rect">
            <a:avLst/>
          </a:prstGeom>
          <a:noFill/>
        </p:spPr>
        <p:txBody>
          <a:bodyPr wrap="square" rtlCol="0">
            <a:spAutoFit/>
          </a:bodyPr>
          <a:lstStyle/>
          <a:p>
            <a:r>
              <a:rPr lang="en-US" altLang="zh-CN" b="1" dirty="0">
                <a:solidFill>
                  <a:schemeClr val="bg1"/>
                </a:solidFill>
              </a:rPr>
              <a:t>Charging</a:t>
            </a:r>
            <a:endParaRPr lang="zh-CN" altLang="en-US" b="1" dirty="0">
              <a:solidFill>
                <a:schemeClr val="bg1"/>
              </a:solidFill>
            </a:endParaRPr>
          </a:p>
        </p:txBody>
      </p:sp>
      <p:sp>
        <p:nvSpPr>
          <p:cNvPr id="12" name="文本框 11">
            <a:extLst>
              <a:ext uri="{FF2B5EF4-FFF2-40B4-BE49-F238E27FC236}">
                <a16:creationId xmlns:a16="http://schemas.microsoft.com/office/drawing/2014/main" id="{74B97477-086D-41DD-816F-0084D466D814}"/>
              </a:ext>
            </a:extLst>
          </p:cNvPr>
          <p:cNvSpPr txBox="1"/>
          <p:nvPr/>
        </p:nvSpPr>
        <p:spPr>
          <a:xfrm>
            <a:off x="6372200" y="3434829"/>
            <a:ext cx="2160239" cy="384721"/>
          </a:xfrm>
          <a:prstGeom prst="rect">
            <a:avLst/>
          </a:prstGeom>
          <a:noFill/>
        </p:spPr>
        <p:txBody>
          <a:bodyPr wrap="square" rtlCol="0">
            <a:spAutoFit/>
          </a:bodyPr>
          <a:lstStyle/>
          <a:p>
            <a:r>
              <a:rPr lang="en-US" altLang="zh-CN" b="1" dirty="0">
                <a:solidFill>
                  <a:schemeClr val="bg1"/>
                </a:solidFill>
              </a:rPr>
              <a:t>Discharging</a:t>
            </a:r>
            <a:endParaRPr lang="zh-CN" altLang="en-US" b="1" dirty="0">
              <a:solidFill>
                <a:schemeClr val="bg1"/>
              </a:solidFill>
            </a:endParaRPr>
          </a:p>
        </p:txBody>
      </p:sp>
    </p:spTree>
    <p:extLst>
      <p:ext uri="{BB962C8B-B14F-4D97-AF65-F5344CB8AC3E}">
        <p14:creationId xmlns:p14="http://schemas.microsoft.com/office/powerpoint/2010/main" val="1756607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95E3-CB5C-490C-997F-9A001F807268}"/>
              </a:ext>
            </a:extLst>
          </p:cNvPr>
          <p:cNvSpPr>
            <a:spLocks noGrp="1"/>
          </p:cNvSpPr>
          <p:nvPr>
            <p:ph type="title"/>
          </p:nvPr>
        </p:nvSpPr>
        <p:spPr/>
        <p:txBody>
          <a:bodyPr>
            <a:normAutofit fontScale="90000"/>
          </a:bodyPr>
          <a:lstStyle/>
          <a:p>
            <a:r>
              <a:rPr lang="en-US" altLang="zh-CN" dirty="0"/>
              <a:t>Advantage and Disadvantage of Lithium Ion Battery</a:t>
            </a:r>
            <a:endParaRPr lang="zh-CN" altLang="en-US" dirty="0"/>
          </a:p>
        </p:txBody>
      </p:sp>
      <p:sp>
        <p:nvSpPr>
          <p:cNvPr id="3" name="内容占位符 2">
            <a:extLst>
              <a:ext uri="{FF2B5EF4-FFF2-40B4-BE49-F238E27FC236}">
                <a16:creationId xmlns:a16="http://schemas.microsoft.com/office/drawing/2014/main" id="{BB813360-433D-4BF2-9C1B-1B425288A2E6}"/>
              </a:ext>
            </a:extLst>
          </p:cNvPr>
          <p:cNvSpPr>
            <a:spLocks noGrp="1"/>
          </p:cNvSpPr>
          <p:nvPr>
            <p:ph idx="1"/>
          </p:nvPr>
        </p:nvSpPr>
        <p:spPr/>
        <p:txBody>
          <a:bodyPr/>
          <a:lstStyle/>
          <a:p>
            <a:r>
              <a:rPr lang="en-US" altLang="zh-CN" dirty="0"/>
              <a:t>Advantage:</a:t>
            </a:r>
          </a:p>
          <a:p>
            <a:pPr lvl="1"/>
            <a:r>
              <a:rPr lang="en-US" altLang="zh-CN" dirty="0"/>
              <a:t>Small volume</a:t>
            </a:r>
          </a:p>
          <a:p>
            <a:pPr lvl="1"/>
            <a:r>
              <a:rPr lang="en-US" altLang="zh-CN" dirty="0"/>
              <a:t>Rechargeable</a:t>
            </a:r>
          </a:p>
          <a:p>
            <a:pPr lvl="1"/>
            <a:r>
              <a:rPr lang="en-US" altLang="zh-CN" dirty="0"/>
              <a:t>Long cycle life</a:t>
            </a:r>
          </a:p>
          <a:p>
            <a:r>
              <a:rPr lang="en-US" altLang="zh-CN" dirty="0"/>
              <a:t>Disadvantage:</a:t>
            </a:r>
          </a:p>
          <a:p>
            <a:pPr lvl="1"/>
            <a:r>
              <a:rPr lang="en-US" altLang="zh-CN" dirty="0"/>
              <a:t>Life and performance are highly to related to external environments</a:t>
            </a:r>
            <a:endParaRPr lang="zh-CN" altLang="en-US" dirty="0"/>
          </a:p>
        </p:txBody>
      </p:sp>
    </p:spTree>
    <p:extLst>
      <p:ext uri="{BB962C8B-B14F-4D97-AF65-F5344CB8AC3E}">
        <p14:creationId xmlns:p14="http://schemas.microsoft.com/office/powerpoint/2010/main" val="269257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0DC2C-20F5-46B3-82D6-95D8D0CA951C}"/>
              </a:ext>
            </a:extLst>
          </p:cNvPr>
          <p:cNvSpPr>
            <a:spLocks noGrp="1"/>
          </p:cNvSpPr>
          <p:nvPr>
            <p:ph type="title"/>
          </p:nvPr>
        </p:nvSpPr>
        <p:spPr/>
        <p:txBody>
          <a:bodyPr>
            <a:normAutofit/>
          </a:bodyPr>
          <a:lstStyle/>
          <a:p>
            <a:r>
              <a:rPr lang="en-US" altLang="zh-CN" dirty="0"/>
              <a:t>Challenges – Battery Degradation</a:t>
            </a:r>
            <a:endParaRPr lang="zh-CN" altLang="en-US" dirty="0"/>
          </a:p>
        </p:txBody>
      </p:sp>
      <p:pic>
        <p:nvPicPr>
          <p:cNvPr id="5" name="内容占位符 4">
            <a:extLst>
              <a:ext uri="{FF2B5EF4-FFF2-40B4-BE49-F238E27FC236}">
                <a16:creationId xmlns:a16="http://schemas.microsoft.com/office/drawing/2014/main" id="{A5CD0AEF-D606-48F6-A021-0754D1EE5E3A}"/>
              </a:ext>
            </a:extLst>
          </p:cNvPr>
          <p:cNvPicPr>
            <a:picLocks noGrp="1" noChangeAspect="1"/>
          </p:cNvPicPr>
          <p:nvPr>
            <p:ph idx="1"/>
          </p:nvPr>
        </p:nvPicPr>
        <p:blipFill>
          <a:blip r:embed="rId2"/>
          <a:stretch>
            <a:fillRect/>
          </a:stretch>
        </p:blipFill>
        <p:spPr>
          <a:xfrm>
            <a:off x="3995936" y="874712"/>
            <a:ext cx="4934968" cy="3394075"/>
          </a:xfrm>
        </p:spPr>
      </p:pic>
      <p:sp>
        <p:nvSpPr>
          <p:cNvPr id="6" name="内容占位符 2">
            <a:extLst>
              <a:ext uri="{FF2B5EF4-FFF2-40B4-BE49-F238E27FC236}">
                <a16:creationId xmlns:a16="http://schemas.microsoft.com/office/drawing/2014/main" id="{C03E6BB3-5933-4D5B-B402-E6C7FBCCF0D8}"/>
              </a:ext>
            </a:extLst>
          </p:cNvPr>
          <p:cNvSpPr txBox="1">
            <a:spLocks/>
          </p:cNvSpPr>
          <p:nvPr/>
        </p:nvSpPr>
        <p:spPr>
          <a:xfrm>
            <a:off x="385712" y="1203598"/>
            <a:ext cx="3610224" cy="3394472"/>
          </a:xfrm>
          <a:prstGeom prst="rect">
            <a:avLst/>
          </a:prstGeom>
        </p:spPr>
        <p:txBody>
          <a:bodyPr vert="horz" lIns="91435" tIns="45717" rIns="91435" bIns="45717" rtlCol="0">
            <a:normAutofit/>
          </a:bodyPr>
          <a:lstStyle>
            <a:lvl1pPr marL="342882" indent="-342882" algn="l" defTabSz="914353" rtl="0" eaLnBrk="1" latinLnBrk="0" hangingPunct="1">
              <a:spcBef>
                <a:spcPct val="20000"/>
              </a:spcBef>
              <a:buClr>
                <a:srgbClr val="FFCF00"/>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1pPr>
            <a:lvl2pPr marL="742911" indent="-285735" algn="l" defTabSz="914353" rtl="0" eaLnBrk="1" latinLnBrk="0" hangingPunct="1">
              <a:spcBef>
                <a:spcPct val="20000"/>
              </a:spcBef>
              <a:buClr>
                <a:schemeClr val="accent3"/>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2pPr>
            <a:lvl3pPr marL="1142941"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3pPr>
            <a:lvl4pPr marL="1600117"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4pPr>
            <a:lvl5pPr marL="2057292"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5pPr>
            <a:lvl6pPr marL="2514469"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2"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97"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The power and capacity of the battery will fade after recharging for several cycles.</a:t>
            </a:r>
          </a:p>
          <a:p>
            <a:r>
              <a:rPr lang="en-US" altLang="zh-CN" dirty="0"/>
              <a:t>There are so many factors that impact, it is hard to know its aging mechanism.</a:t>
            </a:r>
          </a:p>
          <a:p>
            <a:r>
              <a:rPr lang="en-US" altLang="zh-CN" dirty="0"/>
              <a:t>However, it is important to know its aging mechanism.</a:t>
            </a:r>
          </a:p>
          <a:p>
            <a:endParaRPr lang="zh-CN" altLang="en-US" dirty="0"/>
          </a:p>
        </p:txBody>
      </p:sp>
      <p:sp>
        <p:nvSpPr>
          <p:cNvPr id="7" name="内容占位符 9">
            <a:extLst>
              <a:ext uri="{FF2B5EF4-FFF2-40B4-BE49-F238E27FC236}">
                <a16:creationId xmlns:a16="http://schemas.microsoft.com/office/drawing/2014/main" id="{763C0234-000D-4D85-860E-48DB075FF9E3}"/>
              </a:ext>
            </a:extLst>
          </p:cNvPr>
          <p:cNvSpPr txBox="1">
            <a:spLocks/>
          </p:cNvSpPr>
          <p:nvPr/>
        </p:nvSpPr>
        <p:spPr>
          <a:xfrm>
            <a:off x="4211960" y="4443958"/>
            <a:ext cx="4694509" cy="457956"/>
          </a:xfrm>
          <a:prstGeom prst="rect">
            <a:avLst/>
          </a:prstGeom>
        </p:spPr>
        <p:txBody>
          <a:bodyPr vert="horz" lIns="91435" tIns="45717" rIns="91435" bIns="45717" rtlCol="0">
            <a:normAutofit/>
          </a:bodyPr>
          <a:lstStyle>
            <a:lvl1pPr marL="342882" indent="-342882" algn="l" defTabSz="914353" rtl="0" eaLnBrk="1" latinLnBrk="0" hangingPunct="1">
              <a:spcBef>
                <a:spcPct val="20000"/>
              </a:spcBef>
              <a:buClr>
                <a:srgbClr val="FFCF00"/>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1pPr>
            <a:lvl2pPr marL="742911" indent="-285735" algn="l" defTabSz="914353" rtl="0" eaLnBrk="1" latinLnBrk="0" hangingPunct="1">
              <a:spcBef>
                <a:spcPct val="20000"/>
              </a:spcBef>
              <a:buClr>
                <a:schemeClr val="accent3"/>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2pPr>
            <a:lvl3pPr marL="1142941"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3pPr>
            <a:lvl4pPr marL="1600117"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4pPr>
            <a:lvl5pPr marL="2057292"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5pPr>
            <a:lvl6pPr marL="2514469"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2"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97"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r>
              <a:rPr lang="en-US" altLang="zh-CN" sz="900" dirty="0" err="1"/>
              <a:t>Xuebing</a:t>
            </a:r>
            <a:r>
              <a:rPr lang="en-US" altLang="zh-CN" sz="900" dirty="0"/>
              <a:t>, et al. "A review on the key issues of the lithium ion battery degradation among the whole life cycle - ScienceDirect." </a:t>
            </a:r>
            <a:r>
              <a:rPr lang="en-US" altLang="zh-CN" sz="900" dirty="0" err="1"/>
              <a:t>eTransportation</a:t>
            </a:r>
            <a:r>
              <a:rPr lang="en-US" altLang="zh-CN" sz="900" dirty="0"/>
              <a:t> 1:100005-100005.</a:t>
            </a:r>
            <a:endParaRPr lang="zh-CN" altLang="en-US" sz="900" dirty="0"/>
          </a:p>
        </p:txBody>
      </p:sp>
    </p:spTree>
    <p:extLst>
      <p:ext uri="{BB962C8B-B14F-4D97-AF65-F5344CB8AC3E}">
        <p14:creationId xmlns:p14="http://schemas.microsoft.com/office/powerpoint/2010/main" val="594210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50C91-417D-4E71-863A-4CAA93D27324}"/>
              </a:ext>
            </a:extLst>
          </p:cNvPr>
          <p:cNvSpPr>
            <a:spLocks noGrp="1"/>
          </p:cNvSpPr>
          <p:nvPr>
            <p:ph type="title"/>
          </p:nvPr>
        </p:nvSpPr>
        <p:spPr/>
        <p:txBody>
          <a:bodyPr/>
          <a:lstStyle/>
          <a:p>
            <a:r>
              <a:rPr lang="en-US" altLang="zh-CN" dirty="0"/>
              <a:t>Main Reason</a:t>
            </a:r>
            <a:endParaRPr lang="zh-CN" altLang="en-US" dirty="0"/>
          </a:p>
        </p:txBody>
      </p:sp>
      <p:sp>
        <p:nvSpPr>
          <p:cNvPr id="3" name="内容占位符 2">
            <a:extLst>
              <a:ext uri="{FF2B5EF4-FFF2-40B4-BE49-F238E27FC236}">
                <a16:creationId xmlns:a16="http://schemas.microsoft.com/office/drawing/2014/main" id="{FBC5C962-CAD4-47DB-8989-A03AE1065753}"/>
              </a:ext>
            </a:extLst>
          </p:cNvPr>
          <p:cNvSpPr>
            <a:spLocks noGrp="1"/>
          </p:cNvSpPr>
          <p:nvPr>
            <p:ph idx="1"/>
          </p:nvPr>
        </p:nvSpPr>
        <p:spPr>
          <a:xfrm>
            <a:off x="457200" y="874514"/>
            <a:ext cx="6203032" cy="3394472"/>
          </a:xfrm>
        </p:spPr>
        <p:txBody>
          <a:bodyPr/>
          <a:lstStyle/>
          <a:p>
            <a:r>
              <a:rPr lang="en-US" altLang="zh-CN" dirty="0"/>
              <a:t>Loss of lithium ion inventory (LLI)</a:t>
            </a:r>
          </a:p>
          <a:p>
            <a:r>
              <a:rPr lang="en-US" altLang="zh-CN" dirty="0"/>
              <a:t>Loss of anode/cathode active materials (LAM)</a:t>
            </a:r>
          </a:p>
          <a:p>
            <a:r>
              <a:rPr lang="en-US" altLang="zh-CN" dirty="0"/>
              <a:t>Dual-tank Example</a:t>
            </a:r>
          </a:p>
        </p:txBody>
      </p:sp>
      <p:pic>
        <p:nvPicPr>
          <p:cNvPr id="5" name="图片 4">
            <a:extLst>
              <a:ext uri="{FF2B5EF4-FFF2-40B4-BE49-F238E27FC236}">
                <a16:creationId xmlns:a16="http://schemas.microsoft.com/office/drawing/2014/main" id="{ACF081D8-9786-46C8-9BB3-5D041DC77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1995686"/>
            <a:ext cx="8820472" cy="2624777"/>
          </a:xfrm>
          <a:prstGeom prst="rect">
            <a:avLst/>
          </a:prstGeom>
        </p:spPr>
      </p:pic>
      <p:sp>
        <p:nvSpPr>
          <p:cNvPr id="6" name="内容占位符 9">
            <a:extLst>
              <a:ext uri="{FF2B5EF4-FFF2-40B4-BE49-F238E27FC236}">
                <a16:creationId xmlns:a16="http://schemas.microsoft.com/office/drawing/2014/main" id="{E11EF1AC-129B-4C9F-BC24-1BE7875EE906}"/>
              </a:ext>
            </a:extLst>
          </p:cNvPr>
          <p:cNvSpPr txBox="1">
            <a:spLocks/>
          </p:cNvSpPr>
          <p:nvPr/>
        </p:nvSpPr>
        <p:spPr>
          <a:xfrm>
            <a:off x="485880" y="4620463"/>
            <a:ext cx="8280920" cy="360040"/>
          </a:xfrm>
          <a:prstGeom prst="rect">
            <a:avLst/>
          </a:prstGeom>
        </p:spPr>
        <p:txBody>
          <a:bodyPr vert="horz" lIns="91435" tIns="45717" rIns="91435" bIns="45717" rtlCol="0">
            <a:normAutofit/>
          </a:bodyPr>
          <a:lstStyle>
            <a:lvl1pPr marL="342882" indent="-342882" algn="l" defTabSz="914353" rtl="0" eaLnBrk="1" latinLnBrk="0" hangingPunct="1">
              <a:spcBef>
                <a:spcPct val="20000"/>
              </a:spcBef>
              <a:buClr>
                <a:srgbClr val="FFCF00"/>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1pPr>
            <a:lvl2pPr marL="742911" indent="-285735" algn="l" defTabSz="914353" rtl="0" eaLnBrk="1" latinLnBrk="0" hangingPunct="1">
              <a:spcBef>
                <a:spcPct val="20000"/>
              </a:spcBef>
              <a:buClr>
                <a:schemeClr val="accent3"/>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2pPr>
            <a:lvl3pPr marL="1142941"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3pPr>
            <a:lvl4pPr marL="1600117"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4pPr>
            <a:lvl5pPr marL="2057292"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5pPr>
            <a:lvl6pPr marL="2514469"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2"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97"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r>
              <a:rPr lang="en-US" altLang="zh-CN" sz="900" dirty="0" err="1"/>
              <a:t>Xuebing</a:t>
            </a:r>
            <a:r>
              <a:rPr lang="en-US" altLang="zh-CN" sz="900" dirty="0"/>
              <a:t>, et al. "A review on the key issues of the lithium ion battery degradation among the whole life cycle - ScienceDirect." </a:t>
            </a:r>
            <a:r>
              <a:rPr lang="en-US" altLang="zh-CN" sz="900" dirty="0" err="1"/>
              <a:t>eTransportation</a:t>
            </a:r>
            <a:r>
              <a:rPr lang="en-US" altLang="zh-CN" sz="900" dirty="0"/>
              <a:t> 1:100005-100005.</a:t>
            </a:r>
            <a:endParaRPr lang="zh-CN" altLang="en-US" sz="900" dirty="0"/>
          </a:p>
        </p:txBody>
      </p:sp>
    </p:spTree>
    <p:extLst>
      <p:ext uri="{BB962C8B-B14F-4D97-AF65-F5344CB8AC3E}">
        <p14:creationId xmlns:p14="http://schemas.microsoft.com/office/powerpoint/2010/main" val="359967091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3E863-2C58-4DF4-8DB9-184256E14AB3}"/>
              </a:ext>
            </a:extLst>
          </p:cNvPr>
          <p:cNvSpPr>
            <a:spLocks noGrp="1"/>
          </p:cNvSpPr>
          <p:nvPr>
            <p:ph type="title"/>
          </p:nvPr>
        </p:nvSpPr>
        <p:spPr/>
        <p:txBody>
          <a:bodyPr/>
          <a:lstStyle/>
          <a:p>
            <a:r>
              <a:rPr lang="en-US" altLang="zh-CN" dirty="0"/>
              <a:t>More Details</a:t>
            </a:r>
            <a:endParaRPr lang="zh-CN" altLang="en-US" dirty="0"/>
          </a:p>
        </p:txBody>
      </p:sp>
      <p:sp>
        <p:nvSpPr>
          <p:cNvPr id="5" name="内容占位符 2">
            <a:extLst>
              <a:ext uri="{FF2B5EF4-FFF2-40B4-BE49-F238E27FC236}">
                <a16:creationId xmlns:a16="http://schemas.microsoft.com/office/drawing/2014/main" id="{BCBE4B06-CCD3-4439-AC11-E5F4ACF22959}"/>
              </a:ext>
            </a:extLst>
          </p:cNvPr>
          <p:cNvSpPr>
            <a:spLocks noGrp="1"/>
          </p:cNvSpPr>
          <p:nvPr>
            <p:ph idx="1"/>
          </p:nvPr>
        </p:nvSpPr>
        <p:spPr>
          <a:xfrm>
            <a:off x="457200" y="771550"/>
            <a:ext cx="8291264" cy="490524"/>
          </a:xfrm>
        </p:spPr>
        <p:txBody>
          <a:bodyPr/>
          <a:lstStyle/>
          <a:p>
            <a:r>
              <a:rPr lang="en-US" altLang="zh-CN" dirty="0"/>
              <a:t>Solid Electrolyte Interface (SEI) Film</a:t>
            </a:r>
          </a:p>
        </p:txBody>
      </p:sp>
      <p:pic>
        <p:nvPicPr>
          <p:cNvPr id="4" name="图片 3">
            <a:extLst>
              <a:ext uri="{FF2B5EF4-FFF2-40B4-BE49-F238E27FC236}">
                <a16:creationId xmlns:a16="http://schemas.microsoft.com/office/drawing/2014/main" id="{91422F15-784A-4F05-BD00-81B4A5513429}"/>
              </a:ext>
            </a:extLst>
          </p:cNvPr>
          <p:cNvPicPr>
            <a:picLocks noChangeAspect="1"/>
          </p:cNvPicPr>
          <p:nvPr/>
        </p:nvPicPr>
        <p:blipFill>
          <a:blip r:embed="rId4"/>
          <a:stretch>
            <a:fillRect/>
          </a:stretch>
        </p:blipFill>
        <p:spPr>
          <a:xfrm>
            <a:off x="1187624" y="1203598"/>
            <a:ext cx="6264696" cy="3569214"/>
          </a:xfrm>
          <a:prstGeom prst="rect">
            <a:avLst/>
          </a:prstGeom>
        </p:spPr>
      </p:pic>
      <p:sp>
        <p:nvSpPr>
          <p:cNvPr id="6" name="内容占位符 9">
            <a:extLst>
              <a:ext uri="{FF2B5EF4-FFF2-40B4-BE49-F238E27FC236}">
                <a16:creationId xmlns:a16="http://schemas.microsoft.com/office/drawing/2014/main" id="{94A97305-07D7-4034-BA37-2A88AF6157DC}"/>
              </a:ext>
            </a:extLst>
          </p:cNvPr>
          <p:cNvSpPr txBox="1">
            <a:spLocks/>
          </p:cNvSpPr>
          <p:nvPr/>
        </p:nvSpPr>
        <p:spPr>
          <a:xfrm>
            <a:off x="827584" y="4783460"/>
            <a:ext cx="8280920" cy="360040"/>
          </a:xfrm>
          <a:prstGeom prst="rect">
            <a:avLst/>
          </a:prstGeom>
        </p:spPr>
        <p:txBody>
          <a:bodyPr vert="horz" lIns="91435" tIns="45717" rIns="91435" bIns="45717" rtlCol="0">
            <a:normAutofit/>
          </a:bodyPr>
          <a:lstStyle>
            <a:lvl1pPr marL="342882" indent="-342882" algn="l" defTabSz="914353" rtl="0" eaLnBrk="1" latinLnBrk="0" hangingPunct="1">
              <a:spcBef>
                <a:spcPct val="20000"/>
              </a:spcBef>
              <a:buClr>
                <a:srgbClr val="FFCF00"/>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1pPr>
            <a:lvl2pPr marL="742911" indent="-285735" algn="l" defTabSz="914353" rtl="0" eaLnBrk="1" latinLnBrk="0" hangingPunct="1">
              <a:spcBef>
                <a:spcPct val="20000"/>
              </a:spcBef>
              <a:buClr>
                <a:schemeClr val="accent3"/>
              </a:buClr>
              <a:buFont typeface="Wingdings" charset="2"/>
              <a:buChar char="§"/>
              <a:defRPr sz="2000" kern="1200" baseline="0">
                <a:solidFill>
                  <a:srgbClr val="002D5E"/>
                </a:solidFill>
                <a:latin typeface="Times New Roman" panose="02020603050405020304" pitchFamily="18" charset="0"/>
                <a:ea typeface="微软雅黑" pitchFamily="34" charset="-122"/>
                <a:cs typeface="Times New Roman" panose="02020603050405020304" pitchFamily="18" charset="0"/>
              </a:defRPr>
            </a:lvl2pPr>
            <a:lvl3pPr marL="1142941"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3pPr>
            <a:lvl4pPr marL="1600117"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4pPr>
            <a:lvl5pPr marL="2057292" indent="-228588" algn="l" defTabSz="914353" rtl="0" eaLnBrk="1" latinLnBrk="0" hangingPunct="1">
              <a:spcBef>
                <a:spcPct val="20000"/>
              </a:spcBef>
              <a:buFont typeface="Arial" pitchFamily="34" charset="0"/>
              <a:buChar char="»"/>
              <a:defRPr sz="2000" kern="1200" baseline="0">
                <a:solidFill>
                  <a:srgbClr val="002D5E"/>
                </a:solidFill>
                <a:latin typeface="Times New Roman" panose="02020603050405020304" pitchFamily="18" charset="0"/>
                <a:ea typeface="微软雅黑" pitchFamily="34" charset="-122"/>
                <a:cs typeface="+mn-cs"/>
              </a:defRPr>
            </a:lvl5pPr>
            <a:lvl6pPr marL="2514469"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2"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97"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900" dirty="0"/>
              <a:t>Tian, H. , et al. "A review of the state of health for lithium-ion batteries: Research status and suggestions." Journal of Cleaner Production 261.1(2020):120813.</a:t>
            </a:r>
          </a:p>
        </p:txBody>
      </p:sp>
    </p:spTree>
    <p:extLst>
      <p:ext uri="{BB962C8B-B14F-4D97-AF65-F5344CB8AC3E}">
        <p14:creationId xmlns:p14="http://schemas.microsoft.com/office/powerpoint/2010/main" val="21192964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
            <a:ext cx="9144000" cy="5164035"/>
          </a:xfrm>
          <a:prstGeom prst="rect">
            <a:avLst/>
          </a:prstGeom>
          <a:solidFill>
            <a:srgbClr val="001B36"/>
          </a:solidFill>
          <a:ln>
            <a:noFill/>
          </a:ln>
          <a:effectLst/>
        </p:spPr>
        <p:style>
          <a:lnRef idx="1">
            <a:schemeClr val="accent1"/>
          </a:lnRef>
          <a:fillRef idx="3">
            <a:schemeClr val="accent1"/>
          </a:fillRef>
          <a:effectRef idx="2">
            <a:schemeClr val="accent1"/>
          </a:effectRef>
          <a:fontRef idx="minor">
            <a:schemeClr val="lt1"/>
          </a:fontRef>
        </p:style>
        <p:txBody>
          <a:bodyPr lIns="91435" tIns="45717" rIns="91435" bIns="45717" rtlCol="0" anchor="ctr"/>
          <a:lstStyle/>
          <a:p>
            <a:pPr algn="ctr"/>
            <a:endParaRPr kumimoji="1" lang="zh-CN" altLang="en-US"/>
          </a:p>
        </p:txBody>
      </p:sp>
      <p:sp>
        <p:nvSpPr>
          <p:cNvPr id="8" name="文本框 7"/>
          <p:cNvSpPr txBox="1"/>
          <p:nvPr/>
        </p:nvSpPr>
        <p:spPr>
          <a:xfrm>
            <a:off x="44958" y="1746427"/>
            <a:ext cx="9054084" cy="1323439"/>
          </a:xfrm>
          <a:prstGeom prst="rect">
            <a:avLst/>
          </a:prstGeom>
          <a:noFill/>
        </p:spPr>
        <p:txBody>
          <a:bodyPr wrap="square" lIns="91435" tIns="45717" rIns="91435" bIns="45717" rtlCol="0">
            <a:spAutoFit/>
          </a:bodyPr>
          <a:lstStyle/>
          <a:p>
            <a:pPr algn="ctr"/>
            <a:endParaRPr lang="zh-CN" altLang="en-US" sz="8000" b="1" dirty="0">
              <a:solidFill>
                <a:srgbClr val="FFC000"/>
              </a:solidFill>
            </a:endParaRPr>
          </a:p>
        </p:txBody>
      </p:sp>
      <p:sp>
        <p:nvSpPr>
          <p:cNvPr id="12" name="矩形 11"/>
          <p:cNvSpPr/>
          <p:nvPr/>
        </p:nvSpPr>
        <p:spPr>
          <a:xfrm>
            <a:off x="0" y="5074228"/>
            <a:ext cx="9144000" cy="89809"/>
          </a:xfrm>
          <a:prstGeom prst="rect">
            <a:avLst/>
          </a:prstGeom>
          <a:solidFill>
            <a:srgbClr val="F2BC1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endParaRPr lang="zh-CN" altLang="en-US"/>
          </a:p>
        </p:txBody>
      </p:sp>
      <p:pic>
        <p:nvPicPr>
          <p:cNvPr id="13" name="图片 12" descr="JI Official Logo_2014－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1880" y="4227934"/>
            <a:ext cx="2448272" cy="424181"/>
          </a:xfrm>
          <a:prstGeom prst="rect">
            <a:avLst/>
          </a:prstGeom>
        </p:spPr>
      </p:pic>
      <p:sp>
        <p:nvSpPr>
          <p:cNvPr id="2" name="文本框 1">
            <a:extLst>
              <a:ext uri="{FF2B5EF4-FFF2-40B4-BE49-F238E27FC236}">
                <a16:creationId xmlns:a16="http://schemas.microsoft.com/office/drawing/2014/main" id="{8E3D866A-46B9-48CA-833B-8F90CFC7B059}"/>
              </a:ext>
            </a:extLst>
          </p:cNvPr>
          <p:cNvSpPr txBox="1"/>
          <p:nvPr/>
        </p:nvSpPr>
        <p:spPr>
          <a:xfrm>
            <a:off x="2411760" y="1851670"/>
            <a:ext cx="4320480" cy="646331"/>
          </a:xfrm>
          <a:prstGeom prst="rect">
            <a:avLst/>
          </a:prstGeom>
          <a:noFill/>
        </p:spPr>
        <p:txBody>
          <a:bodyPr wrap="square" rtlCol="0">
            <a:spAutoFit/>
          </a:bodyPr>
          <a:lstStyle/>
          <a:p>
            <a:pPr algn="ctr"/>
            <a:r>
              <a:rPr lang="en-US" altLang="zh-CN" sz="3600" dirty="0">
                <a:solidFill>
                  <a:schemeClr val="bg1"/>
                </a:solidFill>
                <a:latin typeface="Times New Roman" panose="02020603050405020304" pitchFamily="18" charset="0"/>
                <a:cs typeface="Times New Roman" panose="02020603050405020304" pitchFamily="18" charset="0"/>
              </a:rPr>
              <a:t>Thank you! </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88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65437</TotalTime>
  <Words>637</Words>
  <Application>Microsoft Office PowerPoint</Application>
  <PresentationFormat>全屏显示(16:9)</PresentationFormat>
  <Paragraphs>46</Paragraphs>
  <Slides>8</Slides>
  <Notes>5</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8</vt:i4>
      </vt:variant>
    </vt:vector>
  </HeadingPairs>
  <TitlesOfParts>
    <vt:vector size="17" baseType="lpstr">
      <vt:lpstr>等线</vt:lpstr>
      <vt:lpstr>微软雅黑</vt:lpstr>
      <vt:lpstr>Arial</vt:lpstr>
      <vt:lpstr>Calibri</vt:lpstr>
      <vt:lpstr>Cambria Math</vt:lpstr>
      <vt:lpstr>Times New Roman</vt:lpstr>
      <vt:lpstr>Wingdings</vt:lpstr>
      <vt:lpstr>Office 主题</vt:lpstr>
      <vt:lpstr>默认设计模板</vt:lpstr>
      <vt:lpstr>PowerPoint 演示文稿</vt:lpstr>
      <vt:lpstr>Principle</vt:lpstr>
      <vt:lpstr>Lithium Ion Battery</vt:lpstr>
      <vt:lpstr>Advantage and Disadvantage of Lithium Ion Battery</vt:lpstr>
      <vt:lpstr>Challenges – Battery Degradation</vt:lpstr>
      <vt:lpstr>Main Reason</vt:lpstr>
      <vt:lpstr>More Details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vic</dc:creator>
  <cp:lastModifiedBy>子淏</cp:lastModifiedBy>
  <cp:revision>1435</cp:revision>
  <cp:lastPrinted>2018-04-18T08:43:27Z</cp:lastPrinted>
  <dcterms:created xsi:type="dcterms:W3CDTF">2016-11-08T07:17:42Z</dcterms:created>
  <dcterms:modified xsi:type="dcterms:W3CDTF">2021-03-25T05:33:36Z</dcterms:modified>
</cp:coreProperties>
</file>